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1.xml" ContentType="application/vnd.openxmlformats-officedocument.presentationml.notesSlide+xml"/>
  <Override PartName="/ppt/tags/tag4.xml" ContentType="application/vnd.openxmlformats-officedocument.presentationml.tags+xml"/>
  <Override PartName="/ppt/notesSlides/notesSlide2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3.xml" ContentType="application/vnd.openxmlformats-officedocument.presentationml.notesSlide+xml"/>
  <Override PartName="/ppt/tags/tag9.xml" ContentType="application/vnd.openxmlformats-officedocument.presentationml.tags+xml"/>
  <Override PartName="/ppt/notesSlides/notesSlide4.xml" ContentType="application/vnd.openxmlformats-officedocument.presentationml.notesSlide+xml"/>
  <Override PartName="/ppt/tags/tag10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11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9.xml" ContentType="application/vnd.openxmlformats-officedocument.presentationml.notesSlide+xml"/>
  <Override PartName="/ppt/tags/tag14.xml" ContentType="application/vnd.openxmlformats-officedocument.presentationml.tags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3"/>
  </p:sldMasterIdLst>
  <p:notesMasterIdLst>
    <p:notesMasterId r:id="rId26"/>
  </p:notesMasterIdLst>
  <p:sldIdLst>
    <p:sldId id="277" r:id="rId4"/>
    <p:sldId id="256" r:id="rId5"/>
    <p:sldId id="259" r:id="rId6"/>
    <p:sldId id="278" r:id="rId7"/>
    <p:sldId id="274" r:id="rId8"/>
    <p:sldId id="263" r:id="rId9"/>
    <p:sldId id="264" r:id="rId10"/>
    <p:sldId id="289" r:id="rId11"/>
    <p:sldId id="266" r:id="rId12"/>
    <p:sldId id="273" r:id="rId13"/>
    <p:sldId id="267" r:id="rId14"/>
    <p:sldId id="279" r:id="rId15"/>
    <p:sldId id="280" r:id="rId16"/>
    <p:sldId id="268" r:id="rId17"/>
    <p:sldId id="283" r:id="rId18"/>
    <p:sldId id="287" r:id="rId19"/>
    <p:sldId id="286" r:id="rId20"/>
    <p:sldId id="275" r:id="rId21"/>
    <p:sldId id="292" r:id="rId22"/>
    <p:sldId id="291" r:id="rId23"/>
    <p:sldId id="261" r:id="rId24"/>
    <p:sldId id="272" r:id="rId25"/>
  </p:sldIdLst>
  <p:sldSz cx="10969625" cy="6170613"/>
  <p:notesSz cx="6858000" cy="9144000"/>
  <p:custDataLst>
    <p:tags r:id="rId27"/>
  </p:custDataLst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Bosch Office Sans" pitchFamily="34" charset="0"/>
        <a:ea typeface="+mn-ea"/>
        <a:cs typeface="+mn-cs"/>
      </a:defRPr>
    </a:lvl1pPr>
    <a:lvl2pPr marL="411137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Bosch Office Sans" pitchFamily="34" charset="0"/>
        <a:ea typeface="+mn-ea"/>
        <a:cs typeface="+mn-cs"/>
      </a:defRPr>
    </a:lvl2pPr>
    <a:lvl3pPr marL="82227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Bosch Office Sans" pitchFamily="34" charset="0"/>
        <a:ea typeface="+mn-ea"/>
        <a:cs typeface="+mn-cs"/>
      </a:defRPr>
    </a:lvl3pPr>
    <a:lvl4pPr marL="1233411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Bosch Office Sans" pitchFamily="34" charset="0"/>
        <a:ea typeface="+mn-ea"/>
        <a:cs typeface="+mn-cs"/>
      </a:defRPr>
    </a:lvl4pPr>
    <a:lvl5pPr marL="1644549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Bosch Office Sans" pitchFamily="34" charset="0"/>
        <a:ea typeface="+mn-ea"/>
        <a:cs typeface="+mn-cs"/>
      </a:defRPr>
    </a:lvl5pPr>
    <a:lvl6pPr marL="2055686" algn="l" defTabSz="822275" rtl="0" eaLnBrk="1" latinLnBrk="0" hangingPunct="1">
      <a:defRPr kern="1200">
        <a:solidFill>
          <a:schemeClr val="tx1"/>
        </a:solidFill>
        <a:latin typeface="Bosch Office Sans" pitchFamily="34" charset="0"/>
        <a:ea typeface="+mn-ea"/>
        <a:cs typeface="+mn-cs"/>
      </a:defRPr>
    </a:lvl6pPr>
    <a:lvl7pPr marL="2466823" algn="l" defTabSz="822275" rtl="0" eaLnBrk="1" latinLnBrk="0" hangingPunct="1">
      <a:defRPr kern="1200">
        <a:solidFill>
          <a:schemeClr val="tx1"/>
        </a:solidFill>
        <a:latin typeface="Bosch Office Sans" pitchFamily="34" charset="0"/>
        <a:ea typeface="+mn-ea"/>
        <a:cs typeface="+mn-cs"/>
      </a:defRPr>
    </a:lvl7pPr>
    <a:lvl8pPr marL="2877960" algn="l" defTabSz="822275" rtl="0" eaLnBrk="1" latinLnBrk="0" hangingPunct="1">
      <a:defRPr kern="1200">
        <a:solidFill>
          <a:schemeClr val="tx1"/>
        </a:solidFill>
        <a:latin typeface="Bosch Office Sans" pitchFamily="34" charset="0"/>
        <a:ea typeface="+mn-ea"/>
        <a:cs typeface="+mn-cs"/>
      </a:defRPr>
    </a:lvl8pPr>
    <a:lvl9pPr marL="3289097" algn="l" defTabSz="822275" rtl="0" eaLnBrk="1" latinLnBrk="0" hangingPunct="1">
      <a:defRPr kern="1200">
        <a:solidFill>
          <a:schemeClr val="tx1"/>
        </a:solidFill>
        <a:latin typeface="Bosch Office Sans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66FF"/>
    <a:srgbClr val="FFFFFF"/>
    <a:srgbClr val="FF5D5D"/>
    <a:srgbClr val="C1EDC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ittlere Formatvorlage 2 - Akz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Mittlere Formatvorlage 2 - Akz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167" autoAdjust="0"/>
    <p:restoredTop sz="81957" autoAdjust="0"/>
  </p:normalViewPr>
  <p:slideViewPr>
    <p:cSldViewPr snapToGrid="0">
      <p:cViewPr varScale="1">
        <p:scale>
          <a:sx n="119" d="100"/>
          <a:sy n="119" d="100"/>
        </p:scale>
        <p:origin x="43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notesMaster" Target="notesMasters/notesMaster1.xml"/><Relationship Id="rId3" Type="http://schemas.openxmlformats.org/officeDocument/2006/relationships/slideMaster" Target="slideMasters/slideMaster1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tags" Target="tags/tag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07911F-CEAF-4F0B-98BD-EFB38C6572AA}" type="datetimeFigureOut">
              <a:rPr lang="de-DE" smtClean="0"/>
              <a:t>14.11.2022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2D48B2-9EB0-4B37-9B35-FC11E2EA535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031539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2D48B2-9EB0-4B37-9B35-FC11E2EA535A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996511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de-DE" dirty="0"/>
              <a:t>Durch</a:t>
            </a:r>
          </a:p>
          <a:p>
            <a:pPr marL="171450" indent="-171450">
              <a:buFontTx/>
              <a:buChar char="-"/>
            </a:pPr>
            <a:r>
              <a:rPr lang="de-DE" dirty="0"/>
              <a:t>Andere Untersuchungen</a:t>
            </a:r>
          </a:p>
          <a:p>
            <a:pPr marL="171450" indent="-171450">
              <a:buFontTx/>
              <a:buChar char="-"/>
            </a:pPr>
            <a:r>
              <a:rPr lang="de-DE" dirty="0" err="1"/>
              <a:t>Eiegene</a:t>
            </a:r>
            <a:r>
              <a:rPr lang="de-DE" dirty="0"/>
              <a:t> Gedanken</a:t>
            </a:r>
          </a:p>
          <a:p>
            <a:pPr marL="171450" indent="-171450">
              <a:buFontTx/>
              <a:buChar char="-"/>
            </a:pPr>
            <a:r>
              <a:rPr lang="de-DE" dirty="0"/>
              <a:t>YT-Videos Anschauen</a:t>
            </a:r>
          </a:p>
          <a:p>
            <a:pPr marL="171450" indent="-171450">
              <a:buFontTx/>
              <a:buChar char="-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2D48B2-9EB0-4B37-9B35-FC11E2EA535A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10857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2D48B2-9EB0-4B37-9B35-FC11E2EA535A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193890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Begründung: Lauferkennung erwähnen</a:t>
            </a:r>
          </a:p>
          <a:p>
            <a:r>
              <a:rPr lang="de-DE" dirty="0"/>
              <a:t>Methodisch eingehen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2D48B2-9EB0-4B37-9B35-FC11E2EA535A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447561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Begründung: Lauferkennung erwähnen</a:t>
            </a:r>
          </a:p>
          <a:p>
            <a:r>
              <a:rPr lang="de-DE" dirty="0"/>
              <a:t>Methodisch eingehen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2D48B2-9EB0-4B37-9B35-FC11E2EA535A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766975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Szenario einfärben</a:t>
            </a:r>
          </a:p>
          <a:p>
            <a:endParaRPr lang="de-DE" dirty="0"/>
          </a:p>
          <a:p>
            <a:r>
              <a:rPr lang="de-DE" dirty="0">
                <a:solidFill>
                  <a:srgbClr val="000000"/>
                </a:solidFill>
              </a:rPr>
              <a:t>Ziel: </a:t>
            </a:r>
          </a:p>
          <a:p>
            <a:r>
              <a:rPr lang="de-DE" dirty="0">
                <a:solidFill>
                  <a:srgbClr val="000000"/>
                </a:solidFill>
              </a:rPr>
              <a:t>Hypothesen und implementierte Modelle testen</a:t>
            </a:r>
          </a:p>
          <a:p>
            <a:pPr lvl="1"/>
            <a:r>
              <a:rPr lang="de-DE" dirty="0">
                <a:solidFill>
                  <a:srgbClr val="000000"/>
                </a:solidFill>
              </a:rPr>
              <a:t>Vor Allem die Lauferkennung</a:t>
            </a:r>
          </a:p>
          <a:p>
            <a:endParaRPr lang="de-DE" dirty="0">
              <a:solidFill>
                <a:srgbClr val="000000"/>
              </a:solidFill>
            </a:endParaRPr>
          </a:p>
          <a:p>
            <a:r>
              <a:rPr lang="de-DE" dirty="0">
                <a:solidFill>
                  <a:srgbClr val="000000"/>
                </a:solidFill>
              </a:rPr>
              <a:t>Versuche waren für Oktober/November geplant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2D48B2-9EB0-4B37-9B35-FC11E2EA535A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22469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Signale kurz erläutern:</a:t>
            </a:r>
          </a:p>
          <a:p>
            <a:pPr marL="171450" indent="-171450">
              <a:buFontTx/>
              <a:buChar char="-"/>
            </a:pPr>
            <a:r>
              <a:rPr lang="de-DE" dirty="0" err="1"/>
              <a:t>Acc</a:t>
            </a:r>
            <a:r>
              <a:rPr lang="de-DE" dirty="0"/>
              <a:t> Signale XYZ</a:t>
            </a:r>
          </a:p>
          <a:p>
            <a:pPr marL="171450" indent="-171450">
              <a:buFontTx/>
              <a:buChar char="-"/>
            </a:pPr>
            <a:r>
              <a:rPr lang="de-DE" dirty="0"/>
              <a:t>Winkel zur Kalibrierungsposition</a:t>
            </a:r>
          </a:p>
          <a:p>
            <a:endParaRPr lang="de-DE" dirty="0"/>
          </a:p>
          <a:p>
            <a:r>
              <a:rPr lang="de-DE" dirty="0"/>
              <a:t>Aufmerksam machen:</a:t>
            </a:r>
          </a:p>
          <a:p>
            <a:r>
              <a:rPr lang="de-DE" dirty="0" err="1"/>
              <a:t>Labeling</a:t>
            </a:r>
            <a:endParaRPr lang="de-DE" dirty="0"/>
          </a:p>
          <a:p>
            <a:br>
              <a:rPr lang="de-DE" dirty="0"/>
            </a:br>
            <a:r>
              <a:rPr lang="de-DE" dirty="0"/>
              <a:t>- Auf- und Absteigen</a:t>
            </a:r>
          </a:p>
          <a:p>
            <a:r>
              <a:rPr lang="de-DE" dirty="0"/>
              <a:t>- Fahren</a:t>
            </a:r>
          </a:p>
          <a:p>
            <a:r>
              <a:rPr lang="de-DE" dirty="0"/>
              <a:t>- Stehen</a:t>
            </a:r>
          </a:p>
          <a:p>
            <a:r>
              <a:rPr lang="de-DE" dirty="0"/>
              <a:t>- Sitzen</a:t>
            </a:r>
          </a:p>
          <a:p>
            <a:r>
              <a:rPr lang="de-DE" dirty="0"/>
              <a:t>- Laufen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2D48B2-9EB0-4B37-9B35-FC11E2EA535A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668091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Tabelle rausnehmen oder kleiner machen. Keine Zahlen!!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2D48B2-9EB0-4B37-9B35-FC11E2EA535A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8876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Grafiken nacheinander zeigen und aufeinander aufbauen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2D48B2-9EB0-4B37-9B35-FC11E2EA535A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32178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Station-</a:t>
            </a:r>
            <a:r>
              <a:rPr lang="de-DE" dirty="0" err="1"/>
              <a:t>Ids</a:t>
            </a:r>
            <a:r>
              <a:rPr lang="de-DE" dirty="0"/>
              <a:t> einfügen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2D48B2-9EB0-4B37-9B35-FC11E2EA535A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728268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horizontal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Logo">
            <a:extLst>
              <a:ext uri="{FF2B5EF4-FFF2-40B4-BE49-F238E27FC236}">
                <a16:creationId xmlns:a16="http://schemas.microsoft.com/office/drawing/2014/main" id="{BF558F48-F6D6-4568-8DA6-55FAE81CC26F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054" y="5676108"/>
            <a:ext cx="1015200" cy="276683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7FD8C3B7-D4C2-49FB-A234-B9EF65EF0E2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7200" y="2602898"/>
            <a:ext cx="9268637" cy="1507549"/>
          </a:xfrm>
          <a:ln w="0">
            <a:noFill/>
          </a:ln>
          <a:effectLst/>
        </p:spPr>
        <p:txBody>
          <a:bodyPr anchor="b" anchorCtr="0">
            <a:normAutofit/>
          </a:bodyPr>
          <a:lstStyle>
            <a:lvl1pPr algn="l">
              <a:lnSpc>
                <a:spcPct val="100000"/>
              </a:lnSpc>
              <a:defRPr sz="4000" b="1" kern="0" cap="none" baseline="0">
                <a:solidFill>
                  <a:schemeClr val="tx1"/>
                </a:solidFill>
              </a:defRPr>
            </a:lvl1pPr>
          </a:lstStyle>
          <a:p>
            <a:r>
              <a:rPr lang="en-US" noProof="1"/>
              <a:t>Präsentationstitel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7B0DFCC-F037-4745-849A-E2902A32AC76}"/>
              </a:ext>
            </a:extLst>
          </p:cNvPr>
          <p:cNvSpPr>
            <a:spLocks noGrp="1"/>
          </p:cNvSpPr>
          <p:nvPr>
            <p:ph type="body" sz="quarter" idx="1" hasCustomPrompt="1"/>
          </p:nvPr>
        </p:nvSpPr>
        <p:spPr>
          <a:xfrm>
            <a:off x="547200" y="4241130"/>
            <a:ext cx="9268637" cy="1254369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 noProof="1"/>
              <a:t>Name, Abteilung, Datum</a:t>
            </a:r>
          </a:p>
        </p:txBody>
      </p:sp>
      <p:pic>
        <p:nvPicPr>
          <p:cNvPr id="4" name="SuperGraphic">
            <a:extLst>
              <a:ext uri="{FF2B5EF4-FFF2-40B4-BE49-F238E27FC236}">
                <a16:creationId xmlns:a16="http://schemas.microsoft.com/office/drawing/2014/main" id="{862C2846-F73C-4F37-B810-57D2567D11EB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0969200" cy="205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848536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pos="428" userDrawn="1">
          <p15:clr>
            <a:srgbClr val="FBAE40"/>
          </p15:clr>
        </p15:guide>
        <p15:guide id="2" pos="6185" userDrawn="1">
          <p15:clr>
            <a:srgbClr val="FBAE40"/>
          </p15:clr>
        </p15:guide>
        <p15:guide id="3" orient="horz" pos="1290" userDrawn="1">
          <p15:clr>
            <a:srgbClr val="FBAE40"/>
          </p15:clr>
        </p15:guide>
        <p15:guide id="4" orient="horz" pos="2590" userDrawn="1">
          <p15:clr>
            <a:srgbClr val="FBAE40"/>
          </p15:clr>
        </p15:guide>
        <p15:guide id="5" orient="horz" pos="2664" userDrawn="1">
          <p15:clr>
            <a:srgbClr val="FBAE40"/>
          </p15:clr>
        </p15:guide>
        <p15:guide id="6" orient="horz" pos="3473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Vertical contents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hapter_titleonly">
            <a:extLst>
              <a:ext uri="{FF2B5EF4-FFF2-40B4-BE49-F238E27FC236}">
                <a16:creationId xmlns:a16="http://schemas.microsoft.com/office/drawing/2014/main" id="{E29BFEC5-7639-4AE9-A818-5EB7EC3C9C5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5200" y="259200"/>
            <a:ext cx="10558800" cy="388800"/>
          </a:xfrm>
        </p:spPr>
        <p:txBody>
          <a:bodyPr/>
          <a:lstStyle>
            <a:lvl1pPr marL="0" indent="0">
              <a:lnSpc>
                <a:spcPct val="89000"/>
              </a:lnSpc>
              <a:spcBef>
                <a:spcPts val="0"/>
              </a:spcBef>
              <a:buNone/>
              <a:defRPr sz="2800" kern="0" baseline="0">
                <a:solidFill>
                  <a:schemeClr val="tx1"/>
                </a:solidFill>
              </a:defRPr>
            </a:lvl1pPr>
            <a:lvl2pPr marL="233983" indent="0">
              <a:buNone/>
              <a:defRPr sz="2800"/>
            </a:lvl2pPr>
            <a:lvl3pPr marL="525562" indent="0">
              <a:buNone/>
              <a:defRPr sz="2800"/>
            </a:lvl3pPr>
            <a:lvl4pPr marL="748745" indent="0">
              <a:buNone/>
              <a:defRPr sz="2800"/>
            </a:lvl4pPr>
            <a:lvl5pPr marL="748745" indent="0">
              <a:buNone/>
              <a:defRPr sz="2800"/>
            </a:lvl5pPr>
          </a:lstStyle>
          <a:p>
            <a:pPr lvl="0"/>
            <a:r>
              <a:rPr lang="en-US" noProof="1"/>
              <a:t>Kapitel­überschrift hinzufügen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5E99B80D-00FD-40C8-B929-FA71A2E035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5200" y="648000"/>
            <a:ext cx="10558800" cy="388800"/>
          </a:xfrm>
        </p:spPr>
        <p:txBody>
          <a:bodyPr/>
          <a:lstStyle>
            <a:lvl1pPr>
              <a:defRPr kern="1200" baseline="0"/>
            </a:lvl1pPr>
          </a:lstStyle>
          <a:p>
            <a:r>
              <a:rPr lang="en-US" noProof="1"/>
              <a:t>Folienüberschrift hinzufügen</a:t>
            </a:r>
          </a:p>
        </p:txBody>
      </p:sp>
      <p:sp>
        <p:nvSpPr>
          <p:cNvPr id="3" name="Content Placeholder 1"/>
          <p:cNvSpPr>
            <a:spLocks noGrp="1"/>
          </p:cNvSpPr>
          <p:nvPr>
            <p:ph sz="half" idx="1" hasCustomPrompt="1"/>
          </p:nvPr>
        </p:nvSpPr>
        <p:spPr>
          <a:xfrm>
            <a:off x="205200" y="1296000"/>
            <a:ext cx="4914000" cy="42408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2" hasCustomPrompt="1"/>
          </p:nvPr>
        </p:nvSpPr>
        <p:spPr>
          <a:xfrm>
            <a:off x="5853600" y="1295999"/>
            <a:ext cx="4914000" cy="42408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2" name="AttachmentRemark">
            <a:extLst>
              <a:ext uri="{FF2B5EF4-FFF2-40B4-BE49-F238E27FC236}">
                <a16:creationId xmlns:a16="http://schemas.microsoft.com/office/drawing/2014/main" id="{0193DB20-8E77-4A05-AA77-554F32E8990F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Bosch Office Sans" pitchFamily="2" charset="0"/>
              </a:rPr>
              <a:t>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6EE88F-E97F-46A3-8AB7-354C833CF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‹Nr.›</a:t>
            </a:fld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27876012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28" userDrawn="1">
          <p15:clr>
            <a:srgbClr val="FBAE40"/>
          </p15:clr>
        </p15:guide>
        <p15:guide id="2" pos="6784" userDrawn="1">
          <p15:clr>
            <a:srgbClr val="FBAE40"/>
          </p15:clr>
        </p15:guide>
        <p15:guide id="3" orient="horz" pos="162" userDrawn="1">
          <p15:clr>
            <a:srgbClr val="FBAE40"/>
          </p15:clr>
        </p15:guide>
        <p15:guide id="4" orient="horz" pos="408" userDrawn="1">
          <p15:clr>
            <a:srgbClr val="FBAE40"/>
          </p15:clr>
        </p15:guide>
        <p15:guide id="5" orient="horz" pos="654" userDrawn="1">
          <p15:clr>
            <a:srgbClr val="FBAE40"/>
          </p15:clr>
        </p15:guide>
        <p15:guide id="6" orient="horz" pos="816" userDrawn="1">
          <p15:clr>
            <a:srgbClr val="FBAE40"/>
          </p15:clr>
        </p15:guide>
        <p15:guide id="7" orient="horz" pos="3489" userDrawn="1">
          <p15:clr>
            <a:srgbClr val="FBAE40"/>
          </p15:clr>
        </p15:guide>
        <p15:guide id="8" pos="3225" userDrawn="1">
          <p15:clr>
            <a:srgbClr val="FBAE40"/>
          </p15:clr>
        </p15:guide>
        <p15:guide id="9" pos="3687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3 Vertical contents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hapter_titleonly">
            <a:extLst>
              <a:ext uri="{FF2B5EF4-FFF2-40B4-BE49-F238E27FC236}">
                <a16:creationId xmlns:a16="http://schemas.microsoft.com/office/drawing/2014/main" id="{7CCAFAD8-87FF-4E8A-B13E-2709A28399C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5200" y="259200"/>
            <a:ext cx="10558800" cy="388800"/>
          </a:xfrm>
        </p:spPr>
        <p:txBody>
          <a:bodyPr/>
          <a:lstStyle>
            <a:lvl1pPr marL="0" indent="0">
              <a:lnSpc>
                <a:spcPct val="89000"/>
              </a:lnSpc>
              <a:spcBef>
                <a:spcPts val="0"/>
              </a:spcBef>
              <a:buNone/>
              <a:defRPr sz="2800" kern="0" baseline="0">
                <a:solidFill>
                  <a:schemeClr val="tx1"/>
                </a:solidFill>
              </a:defRPr>
            </a:lvl1pPr>
            <a:lvl2pPr marL="233983" indent="0">
              <a:buNone/>
              <a:defRPr sz="2800"/>
            </a:lvl2pPr>
            <a:lvl3pPr marL="525562" indent="0">
              <a:buNone/>
              <a:defRPr sz="2800"/>
            </a:lvl3pPr>
            <a:lvl4pPr marL="748745" indent="0">
              <a:buNone/>
              <a:defRPr sz="2800"/>
            </a:lvl4pPr>
            <a:lvl5pPr marL="748745" indent="0">
              <a:buNone/>
              <a:defRPr sz="2800"/>
            </a:lvl5pPr>
          </a:lstStyle>
          <a:p>
            <a:pPr lvl="0"/>
            <a:r>
              <a:rPr lang="en-US" noProof="1"/>
              <a:t>Kapitel­überschrift hinzufügen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213B860-B040-4AA5-BCCF-91A137076F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5200" y="648000"/>
            <a:ext cx="10558800" cy="388800"/>
          </a:xfrm>
        </p:spPr>
        <p:txBody>
          <a:bodyPr/>
          <a:lstStyle>
            <a:lvl1pPr>
              <a:defRPr kern="1200" baseline="0"/>
            </a:lvl1pPr>
          </a:lstStyle>
          <a:p>
            <a:r>
              <a:rPr lang="en-US" noProof="1"/>
              <a:t>Folienüberschrift hinzufügen</a:t>
            </a:r>
          </a:p>
        </p:txBody>
      </p:sp>
      <p:sp>
        <p:nvSpPr>
          <p:cNvPr id="3" name="Content Placeholder 1"/>
          <p:cNvSpPr>
            <a:spLocks noGrp="1"/>
          </p:cNvSpPr>
          <p:nvPr>
            <p:ph sz="half" idx="1" hasCustomPrompt="1"/>
          </p:nvPr>
        </p:nvSpPr>
        <p:spPr>
          <a:xfrm>
            <a:off x="205200" y="1296000"/>
            <a:ext cx="3168000" cy="42408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47" name="Content Placeholder 2">
            <a:extLst>
              <a:ext uri="{FF2B5EF4-FFF2-40B4-BE49-F238E27FC236}">
                <a16:creationId xmlns:a16="http://schemas.microsoft.com/office/drawing/2014/main" id="{3F3E027D-9EE5-4C12-9974-36EA025C350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900600" y="1296000"/>
            <a:ext cx="3168000" cy="42408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3" hasCustomPrompt="1"/>
          </p:nvPr>
        </p:nvSpPr>
        <p:spPr>
          <a:xfrm>
            <a:off x="7596000" y="1295999"/>
            <a:ext cx="3168000" cy="42408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3" name="AttachmentRemark">
            <a:extLst>
              <a:ext uri="{FF2B5EF4-FFF2-40B4-BE49-F238E27FC236}">
                <a16:creationId xmlns:a16="http://schemas.microsoft.com/office/drawing/2014/main" id="{79759149-285E-4F0E-938E-7199B34084BE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Bosch Office Sans" pitchFamily="2" charset="0"/>
              </a:rPr>
              <a:t>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1F85651-AA1F-4EE5-A69C-0361B9A979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‹Nr.›</a:t>
            </a:fld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20052008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28" userDrawn="1">
          <p15:clr>
            <a:srgbClr val="FBAE40"/>
          </p15:clr>
        </p15:guide>
        <p15:guide id="2" pos="6784" userDrawn="1">
          <p15:clr>
            <a:srgbClr val="FBAE40"/>
          </p15:clr>
        </p15:guide>
        <p15:guide id="3" orient="horz" pos="162" userDrawn="1">
          <p15:clr>
            <a:srgbClr val="FBAE40"/>
          </p15:clr>
        </p15:guide>
        <p15:guide id="4" orient="horz" pos="408" userDrawn="1">
          <p15:clr>
            <a:srgbClr val="FBAE40"/>
          </p15:clr>
        </p15:guide>
        <p15:guide id="5" orient="horz" pos="654" userDrawn="1">
          <p15:clr>
            <a:srgbClr val="FBAE40"/>
          </p15:clr>
        </p15:guide>
        <p15:guide id="6" orient="horz" pos="816" userDrawn="1">
          <p15:clr>
            <a:srgbClr val="FBAE40"/>
          </p15:clr>
        </p15:guide>
        <p15:guide id="7" orient="horz" pos="3489" userDrawn="1">
          <p15:clr>
            <a:srgbClr val="FBAE40"/>
          </p15:clr>
        </p15:guide>
        <p15:guide id="8" pos="2126" userDrawn="1">
          <p15:clr>
            <a:srgbClr val="FBAE40"/>
          </p15:clr>
        </p15:guide>
        <p15:guide id="9" pos="2455" userDrawn="1">
          <p15:clr>
            <a:srgbClr val="FBAE40"/>
          </p15:clr>
        </p15:guide>
        <p15:guide id="10" pos="4453" userDrawn="1">
          <p15:clr>
            <a:srgbClr val="FBAE40"/>
          </p15:clr>
        </p15:guide>
        <p15:guide id="11" pos="4782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4 Vertical contents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hapter_titleonly">
            <a:extLst>
              <a:ext uri="{FF2B5EF4-FFF2-40B4-BE49-F238E27FC236}">
                <a16:creationId xmlns:a16="http://schemas.microsoft.com/office/drawing/2014/main" id="{85E4898A-B45B-416F-8A7F-E57751056EE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5200" y="259200"/>
            <a:ext cx="10558800" cy="388800"/>
          </a:xfrm>
        </p:spPr>
        <p:txBody>
          <a:bodyPr/>
          <a:lstStyle>
            <a:lvl1pPr marL="0" indent="0">
              <a:lnSpc>
                <a:spcPct val="89000"/>
              </a:lnSpc>
              <a:spcBef>
                <a:spcPts val="0"/>
              </a:spcBef>
              <a:buNone/>
              <a:defRPr sz="2800" kern="0" baseline="0">
                <a:solidFill>
                  <a:schemeClr val="tx1"/>
                </a:solidFill>
              </a:defRPr>
            </a:lvl1pPr>
            <a:lvl2pPr marL="233983" indent="0">
              <a:buNone/>
              <a:defRPr sz="2800"/>
            </a:lvl2pPr>
            <a:lvl3pPr marL="525562" indent="0">
              <a:buNone/>
              <a:defRPr sz="2800"/>
            </a:lvl3pPr>
            <a:lvl4pPr marL="748745" indent="0">
              <a:buNone/>
              <a:defRPr sz="2800"/>
            </a:lvl4pPr>
            <a:lvl5pPr marL="748745" indent="0">
              <a:buNone/>
              <a:defRPr sz="2800"/>
            </a:lvl5pPr>
          </a:lstStyle>
          <a:p>
            <a:pPr lvl="0"/>
            <a:r>
              <a:rPr lang="en-US" noProof="1"/>
              <a:t>Kapitel­überschrift hinzufügen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A33F6F31-B924-4EAD-BDA8-332AAD2C41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5200" y="648000"/>
            <a:ext cx="10558800" cy="388800"/>
          </a:xfrm>
        </p:spPr>
        <p:txBody>
          <a:bodyPr/>
          <a:lstStyle>
            <a:lvl1pPr>
              <a:defRPr kern="1200" baseline="0"/>
            </a:lvl1pPr>
          </a:lstStyle>
          <a:p>
            <a:r>
              <a:rPr lang="en-US" noProof="1"/>
              <a:t>Folienüberschrift hinzufügen</a:t>
            </a:r>
          </a:p>
        </p:txBody>
      </p:sp>
      <p:sp>
        <p:nvSpPr>
          <p:cNvPr id="5" name="Content Placeholder 1"/>
          <p:cNvSpPr>
            <a:spLocks noGrp="1"/>
          </p:cNvSpPr>
          <p:nvPr>
            <p:ph sz="half" idx="1" hasCustomPrompt="1"/>
          </p:nvPr>
        </p:nvSpPr>
        <p:spPr>
          <a:xfrm>
            <a:off x="205200" y="1295399"/>
            <a:ext cx="2541600" cy="42408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2" hasCustomPrompt="1"/>
          </p:nvPr>
        </p:nvSpPr>
        <p:spPr>
          <a:xfrm>
            <a:off x="2877600" y="1295400"/>
            <a:ext cx="2541600" cy="42408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3" hasCustomPrompt="1"/>
          </p:nvPr>
        </p:nvSpPr>
        <p:spPr>
          <a:xfrm>
            <a:off x="5550000" y="1295399"/>
            <a:ext cx="2541600" cy="42408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9" name="Content Placeholder 4"/>
          <p:cNvSpPr>
            <a:spLocks noGrp="1"/>
          </p:cNvSpPr>
          <p:nvPr>
            <p:ph sz="half" idx="4" hasCustomPrompt="1"/>
          </p:nvPr>
        </p:nvSpPr>
        <p:spPr>
          <a:xfrm>
            <a:off x="8222400" y="1295400"/>
            <a:ext cx="2541600" cy="42408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4" name="AttachmentRemark">
            <a:extLst>
              <a:ext uri="{FF2B5EF4-FFF2-40B4-BE49-F238E27FC236}">
                <a16:creationId xmlns:a16="http://schemas.microsoft.com/office/drawing/2014/main" id="{3A9A741C-7644-4810-ABAF-465822FC0D76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Bosch Office Sans" pitchFamily="2" charset="0"/>
              </a:rPr>
              <a:t>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E68EDC3-D46C-4E18-BC78-B9478A7BDC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‹Nr.›</a:t>
            </a:fld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17631146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28" userDrawn="1">
          <p15:clr>
            <a:srgbClr val="FBAE40"/>
          </p15:clr>
        </p15:guide>
        <p15:guide id="2" pos="6784" userDrawn="1">
          <p15:clr>
            <a:srgbClr val="FBAE40"/>
          </p15:clr>
        </p15:guide>
        <p15:guide id="3" orient="horz" pos="162" userDrawn="1">
          <p15:clr>
            <a:srgbClr val="FBAE40"/>
          </p15:clr>
        </p15:guide>
        <p15:guide id="4" orient="horz" pos="408" userDrawn="1">
          <p15:clr>
            <a:srgbClr val="FBAE40"/>
          </p15:clr>
        </p15:guide>
        <p15:guide id="5" orient="horz" pos="654" userDrawn="1">
          <p15:clr>
            <a:srgbClr val="FBAE40"/>
          </p15:clr>
        </p15:guide>
        <p15:guide id="6" orient="horz" pos="816" userDrawn="1">
          <p15:clr>
            <a:srgbClr val="FBAE40"/>
          </p15:clr>
        </p15:guide>
        <p15:guide id="7" orient="horz" pos="3489" userDrawn="1">
          <p15:clr>
            <a:srgbClr val="FBAE40"/>
          </p15:clr>
        </p15:guide>
        <p15:guide id="8" pos="1731" userDrawn="1">
          <p15:clr>
            <a:srgbClr val="FBAE40"/>
          </p15:clr>
        </p15:guide>
        <p15:guide id="9" pos="1810" userDrawn="1">
          <p15:clr>
            <a:srgbClr val="FBAE40"/>
          </p15:clr>
        </p15:guide>
        <p15:guide id="10" pos="3417" userDrawn="1">
          <p15:clr>
            <a:srgbClr val="FBAE40"/>
          </p15:clr>
        </p15:guide>
        <p15:guide id="11" pos="3495" userDrawn="1">
          <p15:clr>
            <a:srgbClr val="FBAE40"/>
          </p15:clr>
        </p15:guide>
        <p15:guide id="12" pos="5098" userDrawn="1">
          <p15:clr>
            <a:srgbClr val="FBAE40"/>
          </p15:clr>
        </p15:guide>
        <p15:guide id="13" pos="5177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2 Horizontal contents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hapter_titleonly">
            <a:extLst>
              <a:ext uri="{FF2B5EF4-FFF2-40B4-BE49-F238E27FC236}">
                <a16:creationId xmlns:a16="http://schemas.microsoft.com/office/drawing/2014/main" id="{9398DDFA-1939-498B-8921-7DDB40481FE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5200" y="259200"/>
            <a:ext cx="10558800" cy="388800"/>
          </a:xfrm>
        </p:spPr>
        <p:txBody>
          <a:bodyPr/>
          <a:lstStyle>
            <a:lvl1pPr marL="0" indent="0">
              <a:lnSpc>
                <a:spcPct val="89000"/>
              </a:lnSpc>
              <a:spcBef>
                <a:spcPts val="0"/>
              </a:spcBef>
              <a:buNone/>
              <a:defRPr sz="2800" kern="0" baseline="0">
                <a:solidFill>
                  <a:schemeClr val="tx1"/>
                </a:solidFill>
              </a:defRPr>
            </a:lvl1pPr>
            <a:lvl2pPr marL="233983" indent="0">
              <a:buNone/>
              <a:defRPr sz="2800"/>
            </a:lvl2pPr>
            <a:lvl3pPr marL="525562" indent="0">
              <a:buNone/>
              <a:defRPr sz="2800"/>
            </a:lvl3pPr>
            <a:lvl4pPr marL="748745" indent="0">
              <a:buNone/>
              <a:defRPr sz="2800"/>
            </a:lvl4pPr>
            <a:lvl5pPr marL="748745" indent="0">
              <a:buNone/>
              <a:defRPr sz="2800"/>
            </a:lvl5pPr>
          </a:lstStyle>
          <a:p>
            <a:pPr lvl="0"/>
            <a:r>
              <a:rPr lang="en-US" noProof="1"/>
              <a:t>Kapitel­überschrift hinzufügen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AB79D08E-37B8-49BA-9E18-ED577CD9990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5200" y="648000"/>
            <a:ext cx="10558800" cy="388800"/>
          </a:xfrm>
        </p:spPr>
        <p:txBody>
          <a:bodyPr/>
          <a:lstStyle>
            <a:lvl1pPr>
              <a:defRPr kern="1200" baseline="0"/>
            </a:lvl1pPr>
          </a:lstStyle>
          <a:p>
            <a:r>
              <a:rPr lang="en-US" noProof="1"/>
              <a:t>Folienüberschrift hinzufügen</a:t>
            </a:r>
          </a:p>
        </p:txBody>
      </p:sp>
      <p:sp>
        <p:nvSpPr>
          <p:cNvPr id="5" name="Content Placeholder 1"/>
          <p:cNvSpPr>
            <a:spLocks noGrp="1"/>
          </p:cNvSpPr>
          <p:nvPr>
            <p:ph sz="half" idx="1" hasCustomPrompt="1"/>
          </p:nvPr>
        </p:nvSpPr>
        <p:spPr>
          <a:xfrm>
            <a:off x="205200" y="1296000"/>
            <a:ext cx="105588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2" hasCustomPrompt="1"/>
          </p:nvPr>
        </p:nvSpPr>
        <p:spPr>
          <a:xfrm>
            <a:off x="205200" y="3481200"/>
            <a:ext cx="105588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2" name="AttachmentRemark">
            <a:extLst>
              <a:ext uri="{FF2B5EF4-FFF2-40B4-BE49-F238E27FC236}">
                <a16:creationId xmlns:a16="http://schemas.microsoft.com/office/drawing/2014/main" id="{2E7C0809-54C2-4B00-97B9-AEB55C54DF36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Bosch Office Sans" pitchFamily="2" charset="0"/>
              </a:rPr>
              <a:t>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337342F-2EB7-4EB1-963F-314A664F0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‹Nr.›</a:t>
            </a:fld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39563723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28" userDrawn="1">
          <p15:clr>
            <a:srgbClr val="FBAE40"/>
          </p15:clr>
        </p15:guide>
        <p15:guide id="2" pos="6784" userDrawn="1">
          <p15:clr>
            <a:srgbClr val="FBAE40"/>
          </p15:clr>
        </p15:guide>
        <p15:guide id="3" orient="horz" pos="162" userDrawn="1">
          <p15:clr>
            <a:srgbClr val="FBAE40"/>
          </p15:clr>
        </p15:guide>
        <p15:guide id="4" orient="horz" pos="408" userDrawn="1">
          <p15:clr>
            <a:srgbClr val="FBAE40"/>
          </p15:clr>
        </p15:guide>
        <p15:guide id="5" orient="horz" pos="654" userDrawn="1">
          <p15:clr>
            <a:srgbClr val="FBAE40"/>
          </p15:clr>
        </p15:guide>
        <p15:guide id="6" orient="horz" pos="816" userDrawn="1">
          <p15:clr>
            <a:srgbClr val="FBAE40"/>
          </p15:clr>
        </p15:guide>
        <p15:guide id="7" orient="horz" pos="3489" userDrawn="1">
          <p15:clr>
            <a:srgbClr val="FBAE40"/>
          </p15:clr>
        </p15:guide>
        <p15:guide id="8" orient="horz" pos="2113" userDrawn="1">
          <p15:clr>
            <a:srgbClr val="FBAE40"/>
          </p15:clr>
        </p15:guide>
        <p15:guide id="9" orient="horz" pos="2192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2 x 2 Contents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hapter_titleonly">
            <a:extLst>
              <a:ext uri="{FF2B5EF4-FFF2-40B4-BE49-F238E27FC236}">
                <a16:creationId xmlns:a16="http://schemas.microsoft.com/office/drawing/2014/main" id="{90C8652B-1F43-4467-AC53-668A8D3D470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5200" y="259200"/>
            <a:ext cx="10558800" cy="388800"/>
          </a:xfrm>
        </p:spPr>
        <p:txBody>
          <a:bodyPr/>
          <a:lstStyle>
            <a:lvl1pPr marL="0" indent="0">
              <a:lnSpc>
                <a:spcPct val="89000"/>
              </a:lnSpc>
              <a:spcBef>
                <a:spcPts val="0"/>
              </a:spcBef>
              <a:buNone/>
              <a:defRPr sz="2800" kern="0" baseline="0">
                <a:solidFill>
                  <a:schemeClr val="tx1"/>
                </a:solidFill>
              </a:defRPr>
            </a:lvl1pPr>
            <a:lvl2pPr marL="233983" indent="0">
              <a:buNone/>
              <a:defRPr sz="2800"/>
            </a:lvl2pPr>
            <a:lvl3pPr marL="525562" indent="0">
              <a:buNone/>
              <a:defRPr sz="2800"/>
            </a:lvl3pPr>
            <a:lvl4pPr marL="748745" indent="0">
              <a:buNone/>
              <a:defRPr sz="2800"/>
            </a:lvl4pPr>
            <a:lvl5pPr marL="748745" indent="0">
              <a:buNone/>
              <a:defRPr sz="2800"/>
            </a:lvl5pPr>
          </a:lstStyle>
          <a:p>
            <a:pPr lvl="0"/>
            <a:r>
              <a:rPr lang="en-US" noProof="1"/>
              <a:t>Kapitel­überschrift hinzufügen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EFDBB36D-E1FF-4336-B805-B8B7F4B25A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5200" y="648000"/>
            <a:ext cx="10558800" cy="388800"/>
          </a:xfrm>
        </p:spPr>
        <p:txBody>
          <a:bodyPr/>
          <a:lstStyle>
            <a:lvl1pPr>
              <a:defRPr kern="1200" baseline="0"/>
            </a:lvl1pPr>
          </a:lstStyle>
          <a:p>
            <a:r>
              <a:rPr lang="en-US" noProof="1"/>
              <a:t>Folienüberschrift hinzufügen</a:t>
            </a:r>
          </a:p>
        </p:txBody>
      </p:sp>
      <p:sp>
        <p:nvSpPr>
          <p:cNvPr id="5" name="Content Placeholder 1"/>
          <p:cNvSpPr>
            <a:spLocks noGrp="1"/>
          </p:cNvSpPr>
          <p:nvPr>
            <p:ph sz="half" idx="1" hasCustomPrompt="1"/>
          </p:nvPr>
        </p:nvSpPr>
        <p:spPr>
          <a:xfrm>
            <a:off x="205200" y="1296000"/>
            <a:ext cx="49140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3" hasCustomPrompt="1"/>
          </p:nvPr>
        </p:nvSpPr>
        <p:spPr>
          <a:xfrm>
            <a:off x="5850000" y="1295999"/>
            <a:ext cx="49140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205200" y="3481200"/>
            <a:ext cx="49140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9" name="Content Placeholder 4"/>
          <p:cNvSpPr>
            <a:spLocks noGrp="1"/>
          </p:cNvSpPr>
          <p:nvPr>
            <p:ph sz="half" idx="4" hasCustomPrompt="1"/>
          </p:nvPr>
        </p:nvSpPr>
        <p:spPr>
          <a:xfrm>
            <a:off x="5850000" y="3481200"/>
            <a:ext cx="49140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4" name="AttachmentRemark">
            <a:extLst>
              <a:ext uri="{FF2B5EF4-FFF2-40B4-BE49-F238E27FC236}">
                <a16:creationId xmlns:a16="http://schemas.microsoft.com/office/drawing/2014/main" id="{43F0E5D0-784C-433E-AAB0-40D43C1BCBAB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Bosch Office Sans" pitchFamily="2" charset="0"/>
              </a:rPr>
              <a:t>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5D5130-F453-4F60-9091-CC67A9512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‹Nr.›</a:t>
            </a:fld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1519359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28" userDrawn="1">
          <p15:clr>
            <a:srgbClr val="FBAE40"/>
          </p15:clr>
        </p15:guide>
        <p15:guide id="2" pos="6784" userDrawn="1">
          <p15:clr>
            <a:srgbClr val="FBAE40"/>
          </p15:clr>
        </p15:guide>
        <p15:guide id="3" orient="horz" pos="162" userDrawn="1">
          <p15:clr>
            <a:srgbClr val="FBAE40"/>
          </p15:clr>
        </p15:guide>
        <p15:guide id="4" orient="horz" pos="408" userDrawn="1">
          <p15:clr>
            <a:srgbClr val="FBAE40"/>
          </p15:clr>
        </p15:guide>
        <p15:guide id="5" orient="horz" pos="654" userDrawn="1">
          <p15:clr>
            <a:srgbClr val="FBAE40"/>
          </p15:clr>
        </p15:guide>
        <p15:guide id="6" orient="horz" pos="816" userDrawn="1">
          <p15:clr>
            <a:srgbClr val="FBAE40"/>
          </p15:clr>
        </p15:guide>
        <p15:guide id="7" orient="horz" pos="3489" userDrawn="1">
          <p15:clr>
            <a:srgbClr val="FBAE40"/>
          </p15:clr>
        </p15:guide>
        <p15:guide id="8" orient="horz" pos="2113" userDrawn="1">
          <p15:clr>
            <a:srgbClr val="FBAE40"/>
          </p15:clr>
        </p15:guide>
        <p15:guide id="9" orient="horz" pos="2192" userDrawn="1">
          <p15:clr>
            <a:srgbClr val="FBAE40"/>
          </p15:clr>
        </p15:guide>
        <p15:guide id="10" pos="3225" userDrawn="1">
          <p15:clr>
            <a:srgbClr val="FBAE40"/>
          </p15:clr>
        </p15:guide>
        <p15:guide id="11" pos="3683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3 x 2 Contents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hapter_titleonly">
            <a:extLst>
              <a:ext uri="{FF2B5EF4-FFF2-40B4-BE49-F238E27FC236}">
                <a16:creationId xmlns:a16="http://schemas.microsoft.com/office/drawing/2014/main" id="{FEDBFC76-9F59-4A18-8E8B-EDDF9CC208B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5200" y="259200"/>
            <a:ext cx="10558800" cy="388800"/>
          </a:xfrm>
        </p:spPr>
        <p:txBody>
          <a:bodyPr/>
          <a:lstStyle>
            <a:lvl1pPr marL="0" indent="0">
              <a:lnSpc>
                <a:spcPct val="89000"/>
              </a:lnSpc>
              <a:spcBef>
                <a:spcPts val="0"/>
              </a:spcBef>
              <a:buNone/>
              <a:defRPr sz="2800" kern="0" baseline="0">
                <a:solidFill>
                  <a:schemeClr val="tx1"/>
                </a:solidFill>
              </a:defRPr>
            </a:lvl1pPr>
            <a:lvl2pPr marL="233983" indent="0">
              <a:buNone/>
              <a:defRPr sz="2800"/>
            </a:lvl2pPr>
            <a:lvl3pPr marL="525562" indent="0">
              <a:buNone/>
              <a:defRPr sz="2800"/>
            </a:lvl3pPr>
            <a:lvl4pPr marL="748745" indent="0">
              <a:buNone/>
              <a:defRPr sz="2800"/>
            </a:lvl4pPr>
            <a:lvl5pPr marL="748745" indent="0">
              <a:buNone/>
              <a:defRPr sz="2800"/>
            </a:lvl5pPr>
          </a:lstStyle>
          <a:p>
            <a:pPr lvl="0"/>
            <a:r>
              <a:rPr lang="en-US" noProof="1"/>
              <a:t>Kapitel­überschrift hinzufügen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0226D581-60F4-440B-A410-F6582BC0DC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5200" y="648000"/>
            <a:ext cx="10558800" cy="388800"/>
          </a:xfrm>
        </p:spPr>
        <p:txBody>
          <a:bodyPr/>
          <a:lstStyle>
            <a:lvl1pPr>
              <a:defRPr kern="1200" baseline="0"/>
            </a:lvl1pPr>
          </a:lstStyle>
          <a:p>
            <a:r>
              <a:rPr lang="en-US" noProof="1"/>
              <a:t>Folienüberschrift hinzufügen</a:t>
            </a:r>
          </a:p>
        </p:txBody>
      </p:sp>
      <p:sp>
        <p:nvSpPr>
          <p:cNvPr id="5" name="Content Placeholder 1"/>
          <p:cNvSpPr>
            <a:spLocks noGrp="1"/>
          </p:cNvSpPr>
          <p:nvPr>
            <p:ph sz="half" idx="1" hasCustomPrompt="1"/>
          </p:nvPr>
        </p:nvSpPr>
        <p:spPr>
          <a:xfrm>
            <a:off x="205200" y="1296000"/>
            <a:ext cx="31680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3" hasCustomPrompt="1"/>
          </p:nvPr>
        </p:nvSpPr>
        <p:spPr>
          <a:xfrm>
            <a:off x="3900600" y="1295999"/>
            <a:ext cx="31680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5" hasCustomPrompt="1"/>
          </p:nvPr>
        </p:nvSpPr>
        <p:spPr>
          <a:xfrm>
            <a:off x="7596000" y="1295999"/>
            <a:ext cx="31680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9" name="Content Placeholder 4"/>
          <p:cNvSpPr>
            <a:spLocks noGrp="1"/>
          </p:cNvSpPr>
          <p:nvPr>
            <p:ph sz="half" idx="2" hasCustomPrompt="1"/>
          </p:nvPr>
        </p:nvSpPr>
        <p:spPr>
          <a:xfrm>
            <a:off x="205200" y="3481200"/>
            <a:ext cx="31680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0" name="Content Placeholder 5"/>
          <p:cNvSpPr>
            <a:spLocks noGrp="1"/>
          </p:cNvSpPr>
          <p:nvPr>
            <p:ph sz="half" idx="4" hasCustomPrompt="1"/>
          </p:nvPr>
        </p:nvSpPr>
        <p:spPr>
          <a:xfrm>
            <a:off x="3900600" y="3481200"/>
            <a:ext cx="31680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1" name="Content Placeholder 6"/>
          <p:cNvSpPr>
            <a:spLocks noGrp="1"/>
          </p:cNvSpPr>
          <p:nvPr>
            <p:ph sz="half" idx="6" hasCustomPrompt="1"/>
          </p:nvPr>
        </p:nvSpPr>
        <p:spPr>
          <a:xfrm>
            <a:off x="7596000" y="3481200"/>
            <a:ext cx="31680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6" name="AttachmentRemark">
            <a:extLst>
              <a:ext uri="{FF2B5EF4-FFF2-40B4-BE49-F238E27FC236}">
                <a16:creationId xmlns:a16="http://schemas.microsoft.com/office/drawing/2014/main" id="{C680F8C7-4715-4E6C-829A-E87F16C03BB3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Bosch Office Sans" pitchFamily="2" charset="0"/>
              </a:rPr>
              <a:t>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CC4D98D-B6D0-4EAC-B595-B1B3F34F7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‹Nr.›</a:t>
            </a:fld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14825772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28" userDrawn="1">
          <p15:clr>
            <a:srgbClr val="FBAE40"/>
          </p15:clr>
        </p15:guide>
        <p15:guide id="2" pos="6784" userDrawn="1">
          <p15:clr>
            <a:srgbClr val="FBAE40"/>
          </p15:clr>
        </p15:guide>
        <p15:guide id="3" orient="horz" pos="162" userDrawn="1">
          <p15:clr>
            <a:srgbClr val="FBAE40"/>
          </p15:clr>
        </p15:guide>
        <p15:guide id="4" orient="horz" pos="408" userDrawn="1">
          <p15:clr>
            <a:srgbClr val="FBAE40"/>
          </p15:clr>
        </p15:guide>
        <p15:guide id="5" orient="horz" pos="654" userDrawn="1">
          <p15:clr>
            <a:srgbClr val="FBAE40"/>
          </p15:clr>
        </p15:guide>
        <p15:guide id="6" orient="horz" pos="816" userDrawn="1">
          <p15:clr>
            <a:srgbClr val="FBAE40"/>
          </p15:clr>
        </p15:guide>
        <p15:guide id="7" orient="horz" pos="3489" userDrawn="1">
          <p15:clr>
            <a:srgbClr val="FBAE40"/>
          </p15:clr>
        </p15:guide>
        <p15:guide id="8" pos="2126" userDrawn="1">
          <p15:clr>
            <a:srgbClr val="FBAE40"/>
          </p15:clr>
        </p15:guide>
        <p15:guide id="9" pos="2457" userDrawn="1">
          <p15:clr>
            <a:srgbClr val="FBAE40"/>
          </p15:clr>
        </p15:guide>
        <p15:guide id="10" pos="4453" userDrawn="1">
          <p15:clr>
            <a:srgbClr val="FBAE40"/>
          </p15:clr>
        </p15:guide>
        <p15:guide id="11" pos="4782" userDrawn="1">
          <p15:clr>
            <a:srgbClr val="FBAE40"/>
          </p15:clr>
        </p15:guide>
        <p15:guide id="12" orient="horz" pos="2113" userDrawn="1">
          <p15:clr>
            <a:srgbClr val="FBAE40"/>
          </p15:clr>
        </p15:guide>
        <p15:guide id="13" orient="horz" pos="2192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4 x 2 Contents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hapter_titleonly">
            <a:extLst>
              <a:ext uri="{FF2B5EF4-FFF2-40B4-BE49-F238E27FC236}">
                <a16:creationId xmlns:a16="http://schemas.microsoft.com/office/drawing/2014/main" id="{20D581F7-7281-48B4-B67B-7228F84F398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5200" y="259200"/>
            <a:ext cx="10558800" cy="388800"/>
          </a:xfrm>
        </p:spPr>
        <p:txBody>
          <a:bodyPr/>
          <a:lstStyle>
            <a:lvl1pPr marL="0" indent="0">
              <a:lnSpc>
                <a:spcPct val="89000"/>
              </a:lnSpc>
              <a:spcBef>
                <a:spcPts val="0"/>
              </a:spcBef>
              <a:buNone/>
              <a:defRPr sz="2800" kern="0" baseline="0">
                <a:solidFill>
                  <a:schemeClr val="tx1"/>
                </a:solidFill>
              </a:defRPr>
            </a:lvl1pPr>
            <a:lvl2pPr marL="233983" indent="0">
              <a:buNone/>
              <a:defRPr sz="2800"/>
            </a:lvl2pPr>
            <a:lvl3pPr marL="525562" indent="0">
              <a:buNone/>
              <a:defRPr sz="2800"/>
            </a:lvl3pPr>
            <a:lvl4pPr marL="748745" indent="0">
              <a:buNone/>
              <a:defRPr sz="2800"/>
            </a:lvl4pPr>
            <a:lvl5pPr marL="748745" indent="0">
              <a:buNone/>
              <a:defRPr sz="2800"/>
            </a:lvl5pPr>
          </a:lstStyle>
          <a:p>
            <a:pPr lvl="0"/>
            <a:r>
              <a:rPr lang="en-US" noProof="1"/>
              <a:t>Kapitel­überschrift hinzufügen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C7544615-D17B-4350-B517-7E469AC91A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5200" y="648000"/>
            <a:ext cx="10558800" cy="388800"/>
          </a:xfrm>
        </p:spPr>
        <p:txBody>
          <a:bodyPr/>
          <a:lstStyle>
            <a:lvl1pPr>
              <a:defRPr kern="1200" baseline="0"/>
            </a:lvl1pPr>
          </a:lstStyle>
          <a:p>
            <a:r>
              <a:rPr lang="en-US" noProof="1"/>
              <a:t>Folienüberschrift hinzufügen</a:t>
            </a:r>
          </a:p>
        </p:txBody>
      </p:sp>
      <p:sp>
        <p:nvSpPr>
          <p:cNvPr id="5" name="Content Placeholder 1"/>
          <p:cNvSpPr>
            <a:spLocks noGrp="1"/>
          </p:cNvSpPr>
          <p:nvPr>
            <p:ph sz="half" idx="1" hasCustomPrompt="1"/>
          </p:nvPr>
        </p:nvSpPr>
        <p:spPr>
          <a:xfrm>
            <a:off x="205200" y="1296000"/>
            <a:ext cx="25416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3" hasCustomPrompt="1"/>
          </p:nvPr>
        </p:nvSpPr>
        <p:spPr>
          <a:xfrm>
            <a:off x="2877600" y="1295999"/>
            <a:ext cx="25416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58468F8D-277D-4F1A-84A1-62122010643F}"/>
              </a:ext>
            </a:extLst>
          </p:cNvPr>
          <p:cNvSpPr>
            <a:spLocks noGrp="1"/>
          </p:cNvSpPr>
          <p:nvPr>
            <p:ph sz="half" idx="5" hasCustomPrompt="1"/>
          </p:nvPr>
        </p:nvSpPr>
        <p:spPr>
          <a:xfrm>
            <a:off x="5550000" y="1296000"/>
            <a:ext cx="25416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half" idx="7" hasCustomPrompt="1"/>
          </p:nvPr>
        </p:nvSpPr>
        <p:spPr>
          <a:xfrm>
            <a:off x="8222400" y="1295999"/>
            <a:ext cx="25416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half" idx="2" hasCustomPrompt="1"/>
          </p:nvPr>
        </p:nvSpPr>
        <p:spPr>
          <a:xfrm>
            <a:off x="205200" y="3481200"/>
            <a:ext cx="25416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0" name="Content Placeholder 6"/>
          <p:cNvSpPr>
            <a:spLocks noGrp="1"/>
          </p:cNvSpPr>
          <p:nvPr>
            <p:ph sz="half" idx="4" hasCustomPrompt="1"/>
          </p:nvPr>
        </p:nvSpPr>
        <p:spPr>
          <a:xfrm>
            <a:off x="2877600" y="3481200"/>
            <a:ext cx="25416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8" name="Content Placeholder 7">
            <a:extLst>
              <a:ext uri="{FF2B5EF4-FFF2-40B4-BE49-F238E27FC236}">
                <a16:creationId xmlns:a16="http://schemas.microsoft.com/office/drawing/2014/main" id="{B143799E-2832-49D7-9953-45BACACA7549}"/>
              </a:ext>
            </a:extLst>
          </p:cNvPr>
          <p:cNvSpPr>
            <a:spLocks noGrp="1"/>
          </p:cNvSpPr>
          <p:nvPr>
            <p:ph sz="half" idx="6" hasCustomPrompt="1"/>
          </p:nvPr>
        </p:nvSpPr>
        <p:spPr>
          <a:xfrm>
            <a:off x="5550000" y="3481200"/>
            <a:ext cx="25416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1" name="Content Placeholder 8"/>
          <p:cNvSpPr>
            <a:spLocks noGrp="1"/>
          </p:cNvSpPr>
          <p:nvPr>
            <p:ph sz="half" idx="8" hasCustomPrompt="1"/>
          </p:nvPr>
        </p:nvSpPr>
        <p:spPr>
          <a:xfrm>
            <a:off x="8222400" y="3481200"/>
            <a:ext cx="25416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21" name="AttachmentRemark">
            <a:extLst>
              <a:ext uri="{FF2B5EF4-FFF2-40B4-BE49-F238E27FC236}">
                <a16:creationId xmlns:a16="http://schemas.microsoft.com/office/drawing/2014/main" id="{60F530EA-2EFB-4DC6-BA26-465D18FD265B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Bosch Office Sans" pitchFamily="2" charset="0"/>
              </a:rPr>
              <a:t>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3FE2449-86F7-413D-AD74-17B8BDC57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‹Nr.›</a:t>
            </a:fld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33714214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28" userDrawn="1">
          <p15:clr>
            <a:srgbClr val="FBAE40"/>
          </p15:clr>
        </p15:guide>
        <p15:guide id="2" pos="6784" userDrawn="1">
          <p15:clr>
            <a:srgbClr val="FBAE40"/>
          </p15:clr>
        </p15:guide>
        <p15:guide id="3" orient="horz" pos="162" userDrawn="1">
          <p15:clr>
            <a:srgbClr val="FBAE40"/>
          </p15:clr>
        </p15:guide>
        <p15:guide id="4" orient="horz" pos="408" userDrawn="1">
          <p15:clr>
            <a:srgbClr val="FBAE40"/>
          </p15:clr>
        </p15:guide>
        <p15:guide id="5" orient="horz" pos="654" userDrawn="1">
          <p15:clr>
            <a:srgbClr val="FBAE40"/>
          </p15:clr>
        </p15:guide>
        <p15:guide id="6" orient="horz" pos="816" userDrawn="1">
          <p15:clr>
            <a:srgbClr val="FBAE40"/>
          </p15:clr>
        </p15:guide>
        <p15:guide id="7" orient="horz" pos="3489" userDrawn="1">
          <p15:clr>
            <a:srgbClr val="FBAE40"/>
          </p15:clr>
        </p15:guide>
        <p15:guide id="8" orient="horz" pos="2113" userDrawn="1">
          <p15:clr>
            <a:srgbClr val="FBAE40"/>
          </p15:clr>
        </p15:guide>
        <p15:guide id="9" orient="horz" pos="2192" userDrawn="1">
          <p15:clr>
            <a:srgbClr val="FBAE40"/>
          </p15:clr>
        </p15:guide>
        <p15:guide id="10" pos="1731" userDrawn="1">
          <p15:clr>
            <a:srgbClr val="FBAE40"/>
          </p15:clr>
        </p15:guide>
        <p15:guide id="11" pos="1810" userDrawn="1">
          <p15:clr>
            <a:srgbClr val="FBAE40"/>
          </p15:clr>
        </p15:guide>
        <p15:guide id="12" pos="3416" userDrawn="1">
          <p15:clr>
            <a:srgbClr val="FBAE40"/>
          </p15:clr>
        </p15:guide>
        <p15:guide id="13" pos="3497" userDrawn="1">
          <p15:clr>
            <a:srgbClr val="FBAE40"/>
          </p15:clr>
        </p15:guide>
        <p15:guide id="14" pos="5098" userDrawn="1">
          <p15:clr>
            <a:srgbClr val="FBAE40"/>
          </p15:clr>
        </p15:guide>
        <p15:guide id="15" pos="5177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only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apter_titleonly"/>
          <p:cNvSpPr>
            <a:spLocks noGrp="1"/>
          </p:cNvSpPr>
          <p:nvPr>
            <p:ph type="body" sz="quarter" idx="15" hasCustomPrompt="1"/>
          </p:nvPr>
        </p:nvSpPr>
        <p:spPr>
          <a:xfrm>
            <a:off x="205200" y="259200"/>
            <a:ext cx="10558800" cy="388800"/>
          </a:xfrm>
        </p:spPr>
        <p:txBody>
          <a:bodyPr/>
          <a:lstStyle>
            <a:lvl1pPr marL="0" indent="0">
              <a:lnSpc>
                <a:spcPct val="89000"/>
              </a:lnSpc>
              <a:spcBef>
                <a:spcPts val="0"/>
              </a:spcBef>
              <a:buNone/>
              <a:defRPr sz="2800" kern="0" baseline="0">
                <a:solidFill>
                  <a:schemeClr val="tx1"/>
                </a:solidFill>
              </a:defRPr>
            </a:lvl1pPr>
            <a:lvl2pPr marL="233983" indent="0">
              <a:buNone/>
              <a:defRPr sz="2800"/>
            </a:lvl2pPr>
            <a:lvl3pPr marL="525562" indent="0">
              <a:buNone/>
              <a:defRPr sz="2800"/>
            </a:lvl3pPr>
            <a:lvl4pPr marL="748745" indent="0">
              <a:buNone/>
              <a:defRPr sz="2800"/>
            </a:lvl4pPr>
            <a:lvl5pPr marL="748745" indent="0">
              <a:buNone/>
              <a:defRPr sz="2800"/>
            </a:lvl5pPr>
          </a:lstStyle>
          <a:p>
            <a:pPr lvl="0"/>
            <a:r>
              <a:rPr lang="en-US" noProof="1"/>
              <a:t>Kapitel­überschrift hinzufügen</a:t>
            </a:r>
          </a:p>
        </p:txBody>
      </p:sp>
      <p:sp>
        <p:nvSpPr>
          <p:cNvPr id="10" name="AttachmentRemark">
            <a:extLst>
              <a:ext uri="{FF2B5EF4-FFF2-40B4-BE49-F238E27FC236}">
                <a16:creationId xmlns:a16="http://schemas.microsoft.com/office/drawing/2014/main" id="{8883D326-CEAD-4903-8269-B2D194C3C224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Bosch Office Sans" pitchFamily="2" charset="0"/>
              </a:rPr>
              <a:t> 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CC74776-286D-45CF-B42A-A491ED08BE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Folienüberschrift hinzufügen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D4A29A7-9E35-4523-8421-38341F67C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‹Nr.›</a:t>
            </a:fld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28222744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28" userDrawn="1">
          <p15:clr>
            <a:srgbClr val="FBAE40"/>
          </p15:clr>
        </p15:guide>
        <p15:guide id="2" pos="6784" userDrawn="1">
          <p15:clr>
            <a:srgbClr val="FBAE40"/>
          </p15:clr>
        </p15:guide>
        <p15:guide id="3" orient="horz" pos="162" userDrawn="1">
          <p15:clr>
            <a:srgbClr val="FBAE40"/>
          </p15:clr>
        </p15:guide>
        <p15:guide id="4" orient="horz" pos="408" userDrawn="1">
          <p15:clr>
            <a:srgbClr val="FBAE40"/>
          </p15:clr>
        </p15:guide>
        <p15:guide id="5" orient="horz" pos="654" userDrawn="1">
          <p15:clr>
            <a:srgbClr val="FBAE40"/>
          </p15:clr>
        </p15:guide>
        <p15:guide id="6" orient="horz" pos="816" userDrawn="1">
          <p15:clr>
            <a:srgbClr val="FBAE40"/>
          </p15:clr>
        </p15:guide>
        <p15:guide id="7" orient="horz" pos="3489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ttachmentRemark">
            <a:extLst>
              <a:ext uri="{FF2B5EF4-FFF2-40B4-BE49-F238E27FC236}">
                <a16:creationId xmlns:a16="http://schemas.microsoft.com/office/drawing/2014/main" id="{C868D9BE-A299-4D0B-87AF-B491FAE5FD28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Bosch Office Sans" pitchFamily="2" charset="0"/>
              </a:rPr>
              <a:t>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70A8589-A8D2-4132-B89B-2FADFC1256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‹Nr.›</a:t>
            </a:fld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10745518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28" userDrawn="1">
          <p15:clr>
            <a:srgbClr val="FBAE40"/>
          </p15:clr>
        </p15:guide>
        <p15:guide id="2" pos="6784" userDrawn="1">
          <p15:clr>
            <a:srgbClr val="FBAE40"/>
          </p15:clr>
        </p15:guide>
        <p15:guide id="3" orient="horz" pos="162" userDrawn="1">
          <p15:clr>
            <a:srgbClr val="FBAE40"/>
          </p15:clr>
        </p15:guide>
        <p15:guide id="7" orient="horz" pos="3489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vertical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Logo">
            <a:extLst>
              <a:ext uri="{FF2B5EF4-FFF2-40B4-BE49-F238E27FC236}">
                <a16:creationId xmlns:a16="http://schemas.microsoft.com/office/drawing/2014/main" id="{43858496-C239-47F8-BDF4-1C95D89182D0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054" y="5676108"/>
            <a:ext cx="1015200" cy="276683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7FD8C3B7-D4C2-49FB-A234-B9EF65EF0E2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289593" y="1152144"/>
            <a:ext cx="7132831" cy="2044365"/>
          </a:xfrm>
          <a:ln w="0">
            <a:noFill/>
          </a:ln>
          <a:effectLst/>
        </p:spPr>
        <p:txBody>
          <a:bodyPr anchor="b" anchorCtr="0">
            <a:normAutofit/>
          </a:bodyPr>
          <a:lstStyle>
            <a:lvl1pPr algn="l">
              <a:lnSpc>
                <a:spcPct val="100000"/>
              </a:lnSpc>
              <a:defRPr sz="4000" b="1" kern="0" cap="none" baseline="0">
                <a:solidFill>
                  <a:schemeClr val="tx1"/>
                </a:solidFill>
              </a:defRPr>
            </a:lvl1pPr>
          </a:lstStyle>
          <a:p>
            <a:r>
              <a:rPr lang="en-US" noProof="1"/>
              <a:t>Präsentationstitel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55C2B86F-C1CA-4E64-9221-A99B4E89D289}"/>
              </a:ext>
            </a:extLst>
          </p:cNvPr>
          <p:cNvSpPr>
            <a:spLocks noGrp="1"/>
          </p:cNvSpPr>
          <p:nvPr>
            <p:ph type="body" sz="quarter" idx="1" hasCustomPrompt="1"/>
          </p:nvPr>
        </p:nvSpPr>
        <p:spPr>
          <a:xfrm>
            <a:off x="3289593" y="3327191"/>
            <a:ext cx="7132831" cy="1254369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 noProof="1"/>
              <a:t>Name, Abteilung, Datum</a:t>
            </a:r>
          </a:p>
        </p:txBody>
      </p:sp>
      <p:pic>
        <p:nvPicPr>
          <p:cNvPr id="3" name="SuperGraphic">
            <a:extLst>
              <a:ext uri="{FF2B5EF4-FFF2-40B4-BE49-F238E27FC236}">
                <a16:creationId xmlns:a16="http://schemas.microsoft.com/office/drawing/2014/main" id="{8E3B306C-041F-4487-8C98-1BF9B6BE172F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742494" cy="6170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930316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pos="2153" userDrawn="1">
          <p15:clr>
            <a:srgbClr val="FBAE40"/>
          </p15:clr>
        </p15:guide>
        <p15:guide id="2" pos="6491" userDrawn="1">
          <p15:clr>
            <a:srgbClr val="FBAE40"/>
          </p15:clr>
        </p15:guide>
        <p15:guide id="3" orient="horz" pos="2088" userDrawn="1">
          <p15:clr>
            <a:srgbClr val="FBAE40"/>
          </p15:clr>
        </p15:guide>
        <p15:guide id="4" orient="horz" pos="2014" userDrawn="1">
          <p15:clr>
            <a:srgbClr val="FBAE40"/>
          </p15:clr>
        </p15:guide>
        <p15:guide id="5" orient="horz" pos="3473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horizontal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Logo">
            <a:extLst>
              <a:ext uri="{FF2B5EF4-FFF2-40B4-BE49-F238E27FC236}">
                <a16:creationId xmlns:a16="http://schemas.microsoft.com/office/drawing/2014/main" id="{E881C9CD-D10B-4CDB-B44D-3FBD5D07A516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054" y="5676108"/>
            <a:ext cx="1015200" cy="276683"/>
          </a:xfrm>
          <a:prstGeom prst="rect">
            <a:avLst/>
          </a:prstGeom>
        </p:spPr>
      </p:pic>
      <p:sp>
        <p:nvSpPr>
          <p:cNvPr id="6" name="Chapter_title">
            <a:extLst>
              <a:ext uri="{FF2B5EF4-FFF2-40B4-BE49-F238E27FC236}">
                <a16:creationId xmlns:a16="http://schemas.microsoft.com/office/drawing/2014/main" id="{EE80FFE3-B9B2-433E-9111-10990FD419A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47200" y="2602896"/>
            <a:ext cx="9268637" cy="2892602"/>
          </a:xfrm>
          <a:ln w="0">
            <a:noFill/>
          </a:ln>
          <a:effectLst/>
        </p:spPr>
        <p:txBody>
          <a:bodyPr anchor="t" anchorCtr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4000" b="1" kern="0" cap="none" baseline="0">
                <a:solidFill>
                  <a:schemeClr val="tx1"/>
                </a:solidFill>
              </a:defRPr>
            </a:lvl1pPr>
          </a:lstStyle>
          <a:p>
            <a:r>
              <a:rPr lang="en-US" noProof="1"/>
              <a:t>Kapitelüberschrift</a:t>
            </a:r>
          </a:p>
        </p:txBody>
      </p:sp>
      <p:sp>
        <p:nvSpPr>
          <p:cNvPr id="3" name="RectangleCol">
            <a:extLst>
              <a:ext uri="{FF2B5EF4-FFF2-40B4-BE49-F238E27FC236}">
                <a16:creationId xmlns:a16="http://schemas.microsoft.com/office/drawing/2014/main" id="{5DD958C9-7251-4FEC-9785-C1A6CE9F6847}"/>
              </a:ext>
            </a:extLst>
          </p:cNvPr>
          <p:cNvSpPr>
            <a:spLocks noSelect="1" noChangeAspect="1"/>
          </p:cNvSpPr>
          <p:nvPr userDrawn="1"/>
        </p:nvSpPr>
        <p:spPr>
          <a:xfrm>
            <a:off x="0" y="99"/>
            <a:ext cx="10969625" cy="2055600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EAE105-4DC3-4775-A78C-B758C32ACFF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5781" y="98"/>
            <a:ext cx="2207942" cy="2055600"/>
          </a:xfrm>
        </p:spPr>
        <p:txBody>
          <a:bodyPr bIns="72000" anchor="ctr"/>
          <a:lstStyle>
            <a:lvl1pPr marL="0" indent="0">
              <a:lnSpc>
                <a:spcPct val="100000"/>
              </a:lnSpc>
              <a:spcBef>
                <a:spcPts val="500"/>
              </a:spcBef>
              <a:buFontTx/>
              <a:buNone/>
              <a:defRPr sz="15000" b="1" kern="0" baseline="0">
                <a:solidFill>
                  <a:schemeClr val="bg1"/>
                </a:solidFill>
              </a:defRPr>
            </a:lvl1pPr>
            <a:lvl2pPr marL="198000" indent="0">
              <a:buFontTx/>
              <a:buNone/>
              <a:defRPr/>
            </a:lvl2pPr>
            <a:lvl3pPr marL="414000" indent="0">
              <a:buFontTx/>
              <a:buNone/>
              <a:defRPr/>
            </a:lvl3pPr>
            <a:lvl4pPr marL="612000" indent="0">
              <a:buFontTx/>
              <a:buNone/>
              <a:defRPr/>
            </a:lvl4pPr>
            <a:lvl5pPr marL="612000" indent="0">
              <a:buFontTx/>
              <a:buNone/>
              <a:defRPr/>
            </a:lvl5pPr>
          </a:lstStyle>
          <a:p>
            <a:pPr lvl="0"/>
            <a:r>
              <a:rPr lang="en-US"/>
              <a:t>00</a:t>
            </a:r>
          </a:p>
        </p:txBody>
      </p:sp>
      <p:pic>
        <p:nvPicPr>
          <p:cNvPr id="7" name="SuperGraphic">
            <a:extLst>
              <a:ext uri="{FF2B5EF4-FFF2-40B4-BE49-F238E27FC236}">
                <a16:creationId xmlns:a16="http://schemas.microsoft.com/office/drawing/2014/main" id="{B94F8A84-08DD-4D80-9910-12CC38592318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02000"/>
            <a:ext cx="10969200" cy="68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809399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pos="342" userDrawn="1">
          <p15:clr>
            <a:srgbClr val="FBAE40"/>
          </p15:clr>
        </p15:guide>
        <p15:guide id="2" pos="6165" userDrawn="1">
          <p15:clr>
            <a:srgbClr val="FBAE40"/>
          </p15:clr>
        </p15:guide>
        <p15:guide id="3" orient="horz" pos="1557" userDrawn="1">
          <p15:clr>
            <a:srgbClr val="FBAE40"/>
          </p15:clr>
        </p15:guide>
        <p15:guide id="4" orient="horz" pos="2811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vertical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Logo">
            <a:extLst>
              <a:ext uri="{FF2B5EF4-FFF2-40B4-BE49-F238E27FC236}">
                <a16:creationId xmlns:a16="http://schemas.microsoft.com/office/drawing/2014/main" id="{E5083679-3829-4F0B-9E1A-B4E6F314AFD2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054" y="5676108"/>
            <a:ext cx="1015200" cy="276683"/>
          </a:xfrm>
          <a:prstGeom prst="rect">
            <a:avLst/>
          </a:prstGeom>
        </p:spPr>
      </p:pic>
      <p:sp>
        <p:nvSpPr>
          <p:cNvPr id="6" name="Chapter_title">
            <a:extLst>
              <a:ext uri="{FF2B5EF4-FFF2-40B4-BE49-F238E27FC236}">
                <a16:creationId xmlns:a16="http://schemas.microsoft.com/office/drawing/2014/main" id="{EE80FFE3-B9B2-433E-9111-10990FD419A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79831" y="1200075"/>
            <a:ext cx="7072741" cy="3142785"/>
          </a:xfrm>
          <a:ln w="0">
            <a:noFill/>
          </a:ln>
          <a:effectLst/>
        </p:spPr>
        <p:txBody>
          <a:bodyPr anchor="t" anchorCtr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4000" b="1" kern="0" cap="none" baseline="0">
                <a:solidFill>
                  <a:schemeClr val="tx1"/>
                </a:solidFill>
              </a:defRPr>
            </a:lvl1pPr>
          </a:lstStyle>
          <a:p>
            <a:r>
              <a:rPr lang="en-US" noProof="1"/>
              <a:t>Kapitelüberschrift</a:t>
            </a:r>
          </a:p>
        </p:txBody>
      </p:sp>
      <p:sp>
        <p:nvSpPr>
          <p:cNvPr id="3" name="RectangleCol">
            <a:extLst>
              <a:ext uri="{FF2B5EF4-FFF2-40B4-BE49-F238E27FC236}">
                <a16:creationId xmlns:a16="http://schemas.microsoft.com/office/drawing/2014/main" id="{5DD958C9-7251-4FEC-9785-C1A6CE9F6847}"/>
              </a:ext>
            </a:extLst>
          </p:cNvPr>
          <p:cNvSpPr>
            <a:spLocks noSelect="1" noChangeAspect="1"/>
          </p:cNvSpPr>
          <p:nvPr userDrawn="1"/>
        </p:nvSpPr>
        <p:spPr>
          <a:xfrm>
            <a:off x="-1" y="99"/>
            <a:ext cx="2739600" cy="6170514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EAE105-4DC3-4775-A78C-B758C32ACFF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4400" y="99"/>
            <a:ext cx="2207942" cy="2055600"/>
          </a:xfrm>
        </p:spPr>
        <p:txBody>
          <a:bodyPr bIns="72000" anchor="ctr"/>
          <a:lstStyle>
            <a:lvl1pPr marL="0" indent="0">
              <a:lnSpc>
                <a:spcPct val="100000"/>
              </a:lnSpc>
              <a:spcBef>
                <a:spcPts val="500"/>
              </a:spcBef>
              <a:buFontTx/>
              <a:buNone/>
              <a:defRPr sz="15000" b="1" kern="0" baseline="0">
                <a:solidFill>
                  <a:schemeClr val="bg1"/>
                </a:solidFill>
              </a:defRPr>
            </a:lvl1pPr>
            <a:lvl2pPr marL="198000" indent="0">
              <a:buFontTx/>
              <a:buNone/>
              <a:defRPr/>
            </a:lvl2pPr>
            <a:lvl3pPr marL="414000" indent="0">
              <a:buFontTx/>
              <a:buNone/>
              <a:defRPr/>
            </a:lvl3pPr>
            <a:lvl4pPr marL="612000" indent="0">
              <a:buFontTx/>
              <a:buNone/>
              <a:defRPr/>
            </a:lvl4pPr>
            <a:lvl5pPr marL="612000" indent="0">
              <a:buFontTx/>
              <a:buNone/>
              <a:defRPr/>
            </a:lvl5pPr>
          </a:lstStyle>
          <a:p>
            <a:pPr lvl="0"/>
            <a:r>
              <a:rPr lang="en-US"/>
              <a:t>00</a:t>
            </a:r>
          </a:p>
        </p:txBody>
      </p:sp>
      <p:pic>
        <p:nvPicPr>
          <p:cNvPr id="5" name="SuperGraphic">
            <a:extLst>
              <a:ext uri="{FF2B5EF4-FFF2-40B4-BE49-F238E27FC236}">
                <a16:creationId xmlns:a16="http://schemas.microsoft.com/office/drawing/2014/main" id="{B93399BE-B0B2-44B3-8FAE-18A968B3CDA4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0799" y="0"/>
            <a:ext cx="68562" cy="6170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081435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pos="2064" userDrawn="1">
          <p15:clr>
            <a:srgbClr val="FBAE40"/>
          </p15:clr>
        </p15:guide>
        <p15:guide id="2" pos="6165" userDrawn="1">
          <p15:clr>
            <a:srgbClr val="FBAE40"/>
          </p15:clr>
        </p15:guide>
        <p15:guide id="3" orient="horz" pos="754" userDrawn="1">
          <p15:clr>
            <a:srgbClr val="FBAE40"/>
          </p15:clr>
        </p15:guide>
        <p15:guide id="4" orient="horz" pos="2738" userDrawn="1">
          <p15:clr>
            <a:srgbClr val="FBAE40"/>
          </p15:clr>
        </p15:guide>
        <p15:guide id="5" pos="29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picture without text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Logo">
            <a:extLst>
              <a:ext uri="{FF2B5EF4-FFF2-40B4-BE49-F238E27FC236}">
                <a16:creationId xmlns:a16="http://schemas.microsoft.com/office/drawing/2014/main" id="{926F8EF2-FFD9-4D48-A076-77C0B811BAB0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054" y="5676108"/>
            <a:ext cx="1015200" cy="276683"/>
          </a:xfrm>
          <a:prstGeom prst="rect">
            <a:avLst/>
          </a:prstGeom>
        </p:spPr>
      </p:pic>
      <p:pic>
        <p:nvPicPr>
          <p:cNvPr id="7" name="SuperGraphic">
            <a:extLst>
              <a:ext uri="{FF2B5EF4-FFF2-40B4-BE49-F238E27FC236}">
                <a16:creationId xmlns:a16="http://schemas.microsoft.com/office/drawing/2014/main" id="{B94F8A84-08DD-4D80-9910-12CC38592318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02000"/>
            <a:ext cx="10969200" cy="68556"/>
          </a:xfrm>
          <a:prstGeom prst="rect">
            <a:avLst/>
          </a:prstGeom>
        </p:spPr>
      </p:pic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4BBAF9A-7C35-481A-A051-34156DE6B27D}"/>
              </a:ext>
            </a:extLst>
          </p:cNvPr>
          <p:cNvSpPr>
            <a:spLocks noGrp="1"/>
          </p:cNvSpPr>
          <p:nvPr>
            <p:ph type="pic" sz="quarter" idx="1" hasCustomPrompt="1"/>
          </p:nvPr>
        </p:nvSpPr>
        <p:spPr>
          <a:xfrm>
            <a:off x="0" y="0"/>
            <a:ext cx="10969625" cy="5536800"/>
          </a:xfrm>
          <a:blipFill dpi="0" rotWithShape="1">
            <a:blip r:embed="rId4">
              <a:alphaModFix amt="70000"/>
            </a:blip>
            <a:srcRect/>
            <a:stretch>
              <a:fillRect/>
            </a:stretch>
          </a:blipFill>
        </p:spPr>
        <p:txBody>
          <a:bodyPr anchor="ctr"/>
          <a:lstStyle>
            <a:lvl1pPr marL="0" indent="0" algn="ctr">
              <a:lnSpc>
                <a:spcPct val="600000"/>
              </a:lnSpc>
              <a:buFontTx/>
              <a:buNone/>
              <a:defRPr sz="900"/>
            </a:lvl1pPr>
          </a:lstStyle>
          <a:p>
            <a:r>
              <a:rPr lang="en-US" noProof="1"/>
              <a:t>Foto einfügen</a:t>
            </a:r>
          </a:p>
        </p:txBody>
      </p:sp>
    </p:spTree>
    <p:extLst>
      <p:ext uri="{BB962C8B-B14F-4D97-AF65-F5344CB8AC3E}">
        <p14:creationId xmlns:p14="http://schemas.microsoft.com/office/powerpoint/2010/main" val="765800943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4" orient="horz" pos="3489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picture with text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Logo">
            <a:extLst>
              <a:ext uri="{FF2B5EF4-FFF2-40B4-BE49-F238E27FC236}">
                <a16:creationId xmlns:a16="http://schemas.microsoft.com/office/drawing/2014/main" id="{B77066FA-8AE8-47E2-8A79-1355389EE471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054" y="5676108"/>
            <a:ext cx="1015200" cy="276683"/>
          </a:xfrm>
          <a:prstGeom prst="rect">
            <a:avLst/>
          </a:prstGeom>
        </p:spPr>
      </p:pic>
      <p:pic>
        <p:nvPicPr>
          <p:cNvPr id="7" name="SuperGraphic">
            <a:extLst>
              <a:ext uri="{FF2B5EF4-FFF2-40B4-BE49-F238E27FC236}">
                <a16:creationId xmlns:a16="http://schemas.microsoft.com/office/drawing/2014/main" id="{B94F8A84-08DD-4D80-9910-12CC38592318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02000"/>
            <a:ext cx="10969200" cy="68556"/>
          </a:xfrm>
          <a:prstGeom prst="rect">
            <a:avLst/>
          </a:prstGeom>
        </p:spPr>
      </p:pic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E3AE72B7-66D7-4755-9A92-9BAA3A80886F}"/>
              </a:ext>
            </a:extLst>
          </p:cNvPr>
          <p:cNvSpPr>
            <a:spLocks noGrp="1"/>
          </p:cNvSpPr>
          <p:nvPr>
            <p:ph type="pic" sz="quarter" idx="1" hasCustomPrompt="1"/>
          </p:nvPr>
        </p:nvSpPr>
        <p:spPr>
          <a:xfrm>
            <a:off x="0" y="0"/>
            <a:ext cx="10969625" cy="5536800"/>
          </a:xfrm>
          <a:blipFill dpi="0" rotWithShape="1">
            <a:blip r:embed="rId4">
              <a:alphaModFix amt="70000"/>
            </a:blip>
            <a:srcRect/>
            <a:stretch>
              <a:fillRect/>
            </a:stretch>
          </a:blipFill>
        </p:spPr>
        <p:txBody>
          <a:bodyPr anchor="ctr"/>
          <a:lstStyle>
            <a:lvl1pPr marL="0" indent="0" algn="ctr">
              <a:lnSpc>
                <a:spcPct val="600000"/>
              </a:lnSpc>
              <a:buFontTx/>
              <a:buNone/>
              <a:defRPr sz="900"/>
            </a:lvl1pPr>
          </a:lstStyle>
          <a:p>
            <a:r>
              <a:rPr lang="en-US" noProof="1"/>
              <a:t>Foto einfügen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46B548-69AA-497B-BD64-E14E4F9EA5F6}"/>
              </a:ext>
            </a:extLst>
          </p:cNvPr>
          <p:cNvSpPr>
            <a:spLocks noGrp="1"/>
          </p:cNvSpPr>
          <p:nvPr>
            <p:ph type="body" sz="quarter" idx="2" hasCustomPrompt="1"/>
          </p:nvPr>
        </p:nvSpPr>
        <p:spPr>
          <a:xfrm>
            <a:off x="406800" y="1036800"/>
            <a:ext cx="3780000" cy="2484000"/>
          </a:xfrm>
          <a:solidFill>
            <a:schemeClr val="bg1"/>
          </a:solidFill>
        </p:spPr>
        <p:txBody>
          <a:bodyPr lIns="252000" tIns="216000" rIns="252000" bIns="216000">
            <a:normAutofit/>
          </a:bodyPr>
          <a:lstStyle>
            <a:lvl1pPr marL="0" indent="0">
              <a:buFontTx/>
              <a:buNone/>
              <a:defRPr/>
            </a:lvl1pPr>
            <a:lvl2pPr marL="198000" indent="0">
              <a:buFontTx/>
              <a:buNone/>
              <a:defRPr/>
            </a:lvl2pPr>
            <a:lvl3pPr marL="414000" indent="0">
              <a:buFontTx/>
              <a:buNone/>
              <a:defRPr/>
            </a:lvl3pPr>
            <a:lvl4pPr marL="612000" indent="0">
              <a:buFontTx/>
              <a:buNone/>
              <a:defRPr/>
            </a:lvl4pPr>
            <a:lvl5pPr marL="612000" indent="0">
              <a:buFontTx/>
              <a:buNone/>
              <a:defRPr/>
            </a:lvl5pPr>
          </a:lstStyle>
          <a:p>
            <a:pPr lvl="0"/>
            <a:r>
              <a:rPr lang="en-US" noProof="1"/>
              <a:t>Text hinzufügen</a:t>
            </a:r>
          </a:p>
        </p:txBody>
      </p:sp>
    </p:spTree>
    <p:extLst>
      <p:ext uri="{BB962C8B-B14F-4D97-AF65-F5344CB8AC3E}">
        <p14:creationId xmlns:p14="http://schemas.microsoft.com/office/powerpoint/2010/main" val="764896579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4" orient="horz" pos="3489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plit horizontal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Logo">
            <a:extLst>
              <a:ext uri="{FF2B5EF4-FFF2-40B4-BE49-F238E27FC236}">
                <a16:creationId xmlns:a16="http://schemas.microsoft.com/office/drawing/2014/main" id="{1630DC1C-C3C8-477E-AC19-4DC706EB4992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054" y="5676108"/>
            <a:ext cx="1015200" cy="276683"/>
          </a:xfrm>
          <a:prstGeom prst="rect">
            <a:avLst/>
          </a:prstGeom>
        </p:spPr>
      </p:pic>
      <p:pic>
        <p:nvPicPr>
          <p:cNvPr id="7" name="SuperGraphic">
            <a:extLst>
              <a:ext uri="{FF2B5EF4-FFF2-40B4-BE49-F238E27FC236}">
                <a16:creationId xmlns:a16="http://schemas.microsoft.com/office/drawing/2014/main" id="{B94F8A84-08DD-4D80-9910-12CC38592318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02000"/>
            <a:ext cx="10969200" cy="68556"/>
          </a:xfrm>
          <a:prstGeom prst="rect">
            <a:avLst/>
          </a:prstGeom>
        </p:spPr>
      </p:pic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4BBAF9A-7C35-481A-A051-34156DE6B27D}"/>
              </a:ext>
            </a:extLst>
          </p:cNvPr>
          <p:cNvSpPr>
            <a:spLocks noGrp="1"/>
          </p:cNvSpPr>
          <p:nvPr>
            <p:ph type="pic" sz="quarter" idx="1" hasCustomPrompt="1"/>
          </p:nvPr>
        </p:nvSpPr>
        <p:spPr>
          <a:xfrm>
            <a:off x="0" y="0"/>
            <a:ext cx="10969625" cy="3085200"/>
          </a:xfrm>
          <a:blipFill dpi="0" rotWithShape="1">
            <a:blip r:embed="rId4">
              <a:alphaModFix amt="70000"/>
            </a:blip>
            <a:srcRect/>
            <a:stretch>
              <a:fillRect/>
            </a:stretch>
          </a:blipFill>
        </p:spPr>
        <p:txBody>
          <a:bodyPr anchor="ctr"/>
          <a:lstStyle>
            <a:lvl1pPr marL="0" indent="0" algn="ctr">
              <a:lnSpc>
                <a:spcPct val="600000"/>
              </a:lnSpc>
              <a:buFontTx/>
              <a:buNone/>
              <a:defRPr sz="900"/>
            </a:lvl1pPr>
          </a:lstStyle>
          <a:p>
            <a:r>
              <a:rPr lang="en-US" noProof="1"/>
              <a:t>Foto einfügen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990CB4FC-C276-4DB5-A6E3-49DD9BC66B63}"/>
              </a:ext>
            </a:extLst>
          </p:cNvPr>
          <p:cNvSpPr>
            <a:spLocks noGrp="1"/>
          </p:cNvSpPr>
          <p:nvPr>
            <p:ph type="body" sz="quarter" idx="2" hasCustomPrompt="1"/>
          </p:nvPr>
        </p:nvSpPr>
        <p:spPr>
          <a:xfrm>
            <a:off x="205199" y="3495705"/>
            <a:ext cx="10558800" cy="2041094"/>
          </a:xfrm>
        </p:spPr>
        <p:txBody>
          <a:bodyPr lIns="0" tIns="0" rIns="0" bIns="0">
            <a:normAutofit/>
          </a:bodyPr>
          <a:lstStyle>
            <a:lvl1pPr marL="0" indent="0">
              <a:buFontTx/>
              <a:buNone/>
              <a:defRPr/>
            </a:lvl1pPr>
            <a:lvl2pPr marL="198000" indent="0">
              <a:buFontTx/>
              <a:buNone/>
              <a:defRPr/>
            </a:lvl2pPr>
            <a:lvl3pPr marL="414000" indent="0">
              <a:buFontTx/>
              <a:buNone/>
              <a:defRPr/>
            </a:lvl3pPr>
            <a:lvl4pPr marL="612000" indent="0">
              <a:buFontTx/>
              <a:buNone/>
              <a:defRPr/>
            </a:lvl4pPr>
            <a:lvl5pPr marL="612000" indent="0">
              <a:buFontTx/>
              <a:buNone/>
              <a:defRPr/>
            </a:lvl5pPr>
          </a:lstStyle>
          <a:p>
            <a:pPr lvl="0"/>
            <a:r>
              <a:rPr lang="en-US" noProof="1"/>
              <a:t>Text hinzufügen</a:t>
            </a:r>
          </a:p>
        </p:txBody>
      </p:sp>
    </p:spTree>
    <p:extLst>
      <p:ext uri="{BB962C8B-B14F-4D97-AF65-F5344CB8AC3E}">
        <p14:creationId xmlns:p14="http://schemas.microsoft.com/office/powerpoint/2010/main" val="832061445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pos="128" userDrawn="1">
          <p15:clr>
            <a:srgbClr val="FBAE40"/>
          </p15:clr>
        </p15:guide>
        <p15:guide id="2" pos="6784" userDrawn="1">
          <p15:clr>
            <a:srgbClr val="FBAE40"/>
          </p15:clr>
        </p15:guide>
        <p15:guide id="3" orient="horz" pos="1949" userDrawn="1">
          <p15:clr>
            <a:srgbClr val="FBAE40"/>
          </p15:clr>
        </p15:guide>
        <p15:guide id="4" orient="horz" pos="3489" userDrawn="1">
          <p15:clr>
            <a:srgbClr val="FBAE40"/>
          </p15:clr>
        </p15:guide>
        <p15:guide id="5" orient="horz" pos="2202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plit vertical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Logo">
            <a:extLst>
              <a:ext uri="{FF2B5EF4-FFF2-40B4-BE49-F238E27FC236}">
                <a16:creationId xmlns:a16="http://schemas.microsoft.com/office/drawing/2014/main" id="{FD4E5E48-387B-4CE0-80BE-1097F697DAD5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054" y="5676108"/>
            <a:ext cx="1015200" cy="276683"/>
          </a:xfrm>
          <a:prstGeom prst="rect">
            <a:avLst/>
          </a:prstGeom>
        </p:spPr>
      </p:pic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4BBAF9A-7C35-481A-A051-34156DE6B27D}"/>
              </a:ext>
            </a:extLst>
          </p:cNvPr>
          <p:cNvSpPr>
            <a:spLocks noGrp="1"/>
          </p:cNvSpPr>
          <p:nvPr>
            <p:ph type="pic" sz="quarter" idx="1" hasCustomPrompt="1"/>
          </p:nvPr>
        </p:nvSpPr>
        <p:spPr>
          <a:xfrm>
            <a:off x="0" y="0"/>
            <a:ext cx="5486400" cy="6170400"/>
          </a:xfrm>
          <a:blipFill dpi="0" rotWithShape="1">
            <a:blip r:embed="rId3">
              <a:alphaModFix amt="70000"/>
            </a:blip>
            <a:srcRect/>
            <a:stretch>
              <a:fillRect/>
            </a:stretch>
          </a:blipFill>
        </p:spPr>
        <p:txBody>
          <a:bodyPr anchor="ctr"/>
          <a:lstStyle>
            <a:lvl1pPr marL="0" indent="0" algn="ctr">
              <a:lnSpc>
                <a:spcPct val="600000"/>
              </a:lnSpc>
              <a:buFontTx/>
              <a:buNone/>
              <a:defRPr sz="900"/>
            </a:lvl1pPr>
          </a:lstStyle>
          <a:p>
            <a:r>
              <a:rPr lang="en-US" noProof="1"/>
              <a:t>Foto einfügen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D6647D1E-89E9-4244-B52F-555902731C7A}"/>
              </a:ext>
            </a:extLst>
          </p:cNvPr>
          <p:cNvSpPr>
            <a:spLocks noGrp="1"/>
          </p:cNvSpPr>
          <p:nvPr>
            <p:ph type="body" sz="quarter" idx="2" hasCustomPrompt="1"/>
          </p:nvPr>
        </p:nvSpPr>
        <p:spPr>
          <a:xfrm>
            <a:off x="5895302" y="410492"/>
            <a:ext cx="4596486" cy="5126308"/>
          </a:xfrm>
        </p:spPr>
        <p:txBody>
          <a:bodyPr lIns="0" tIns="0" rIns="0" bIns="0">
            <a:normAutofit/>
          </a:bodyPr>
          <a:lstStyle>
            <a:lvl1pPr marL="0" indent="0">
              <a:buFontTx/>
              <a:buNone/>
              <a:defRPr/>
            </a:lvl1pPr>
            <a:lvl2pPr marL="198000" indent="0">
              <a:buFontTx/>
              <a:buNone/>
              <a:defRPr/>
            </a:lvl2pPr>
            <a:lvl3pPr marL="414000" indent="0">
              <a:buFontTx/>
              <a:buNone/>
              <a:defRPr/>
            </a:lvl3pPr>
            <a:lvl4pPr marL="612000" indent="0">
              <a:buFontTx/>
              <a:buNone/>
              <a:defRPr/>
            </a:lvl4pPr>
            <a:lvl5pPr marL="612000" indent="0">
              <a:buFontTx/>
              <a:buNone/>
              <a:defRPr/>
            </a:lvl5pPr>
          </a:lstStyle>
          <a:p>
            <a:pPr lvl="0"/>
            <a:r>
              <a:rPr lang="en-US" noProof="1"/>
              <a:t>Text hinzufügen</a:t>
            </a:r>
          </a:p>
        </p:txBody>
      </p:sp>
      <p:pic>
        <p:nvPicPr>
          <p:cNvPr id="6" name="SuperGraphic">
            <a:extLst>
              <a:ext uri="{FF2B5EF4-FFF2-40B4-BE49-F238E27FC236}">
                <a16:creationId xmlns:a16="http://schemas.microsoft.com/office/drawing/2014/main" id="{2D38AACD-EB97-4B81-ACAA-2074E22BBC01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0799" y="0"/>
            <a:ext cx="68562" cy="6170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700591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pos="3456" userDrawn="1">
          <p15:clr>
            <a:srgbClr val="FBAE40"/>
          </p15:clr>
        </p15:guide>
        <p15:guide id="2" pos="6784" userDrawn="1">
          <p15:clr>
            <a:srgbClr val="FBAE40"/>
          </p15:clr>
        </p15:guide>
        <p15:guide id="3" orient="horz" pos="250" userDrawn="1">
          <p15:clr>
            <a:srgbClr val="FBAE40"/>
          </p15:clr>
        </p15:guide>
        <p15:guide id="4" orient="horz" pos="3489" userDrawn="1">
          <p15:clr>
            <a:srgbClr val="FBAE40"/>
          </p15:clr>
        </p15:guide>
        <p15:guide id="5" pos="3713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 Content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DE43D273-A15E-4B64-AFD2-1388D749B6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5200" y="648000"/>
            <a:ext cx="10558800" cy="388800"/>
          </a:xfrm>
        </p:spPr>
        <p:txBody>
          <a:bodyPr/>
          <a:lstStyle>
            <a:lvl1pPr>
              <a:defRPr kern="1200" baseline="0"/>
            </a:lvl1pPr>
          </a:lstStyle>
          <a:p>
            <a:r>
              <a:rPr lang="en-US" noProof="1"/>
              <a:t>Folienüberschrift hinzufügen</a:t>
            </a:r>
          </a:p>
        </p:txBody>
      </p:sp>
      <p:sp>
        <p:nvSpPr>
          <p:cNvPr id="15" name="Chapter_titleonly">
            <a:extLst>
              <a:ext uri="{FF2B5EF4-FFF2-40B4-BE49-F238E27FC236}">
                <a16:creationId xmlns:a16="http://schemas.microsoft.com/office/drawing/2014/main" id="{5B281E01-A653-4813-BC65-8900B31D115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5200" y="259200"/>
            <a:ext cx="10558800" cy="388800"/>
          </a:xfrm>
        </p:spPr>
        <p:txBody>
          <a:bodyPr/>
          <a:lstStyle>
            <a:lvl1pPr marL="0" indent="0">
              <a:lnSpc>
                <a:spcPct val="89000"/>
              </a:lnSpc>
              <a:spcBef>
                <a:spcPts val="0"/>
              </a:spcBef>
              <a:buNone/>
              <a:defRPr sz="2800" kern="0" baseline="0">
                <a:solidFill>
                  <a:schemeClr val="tx1"/>
                </a:solidFill>
              </a:defRPr>
            </a:lvl1pPr>
            <a:lvl2pPr marL="233983" indent="0">
              <a:buNone/>
              <a:defRPr sz="2800"/>
            </a:lvl2pPr>
            <a:lvl3pPr marL="525562" indent="0">
              <a:buNone/>
              <a:defRPr sz="2800"/>
            </a:lvl3pPr>
            <a:lvl4pPr marL="748745" indent="0">
              <a:buNone/>
              <a:defRPr sz="2800"/>
            </a:lvl4pPr>
            <a:lvl5pPr marL="748745" indent="0">
              <a:buNone/>
              <a:defRPr sz="2800"/>
            </a:lvl5pPr>
          </a:lstStyle>
          <a:p>
            <a:pPr lvl="0"/>
            <a:r>
              <a:rPr lang="en-US" noProof="1"/>
              <a:t>Kapitel­überschrift hinzufügen</a:t>
            </a:r>
          </a:p>
        </p:txBody>
      </p:sp>
      <p:sp>
        <p:nvSpPr>
          <p:cNvPr id="10" name="AttachmentRemark">
            <a:extLst>
              <a:ext uri="{FF2B5EF4-FFF2-40B4-BE49-F238E27FC236}">
                <a16:creationId xmlns:a16="http://schemas.microsoft.com/office/drawing/2014/main" id="{8883D326-CEAD-4903-8269-B2D194C3C224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Bosch Office Sans" pitchFamily="2" charset="0"/>
              </a:rPr>
              <a:t> 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4D46C5CB-CB38-4AD2-99D2-34C738DF30C0}"/>
              </a:ext>
            </a:extLst>
          </p:cNvPr>
          <p:cNvSpPr>
            <a:spLocks noGrp="1"/>
          </p:cNvSpPr>
          <p:nvPr>
            <p:ph sz="quarter" idx="1" hasCustomPrompt="1"/>
          </p:nvPr>
        </p:nvSpPr>
        <p:spPr>
          <a:xfrm>
            <a:off x="205200" y="1296000"/>
            <a:ext cx="10558800" cy="42408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83261F3-E57F-4170-BD7E-F44931BED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‹Nr.›</a:t>
            </a:fld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8977382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28" userDrawn="1">
          <p15:clr>
            <a:srgbClr val="FBAE40"/>
          </p15:clr>
        </p15:guide>
        <p15:guide id="2" pos="6784" userDrawn="1">
          <p15:clr>
            <a:srgbClr val="FBAE40"/>
          </p15:clr>
        </p15:guide>
        <p15:guide id="3" orient="horz" pos="162" userDrawn="1">
          <p15:clr>
            <a:srgbClr val="FBAE40"/>
          </p15:clr>
        </p15:guide>
        <p15:guide id="4" orient="horz" pos="408" userDrawn="1">
          <p15:clr>
            <a:srgbClr val="FBAE40"/>
          </p15:clr>
        </p15:guide>
        <p15:guide id="5" orient="horz" pos="654" userDrawn="1">
          <p15:clr>
            <a:srgbClr val="FBAE40"/>
          </p15:clr>
        </p15:guide>
        <p15:guide id="6" orient="horz" pos="816" userDrawn="1">
          <p15:clr>
            <a:srgbClr val="FBAE40"/>
          </p15:clr>
        </p15:guide>
        <p15:guide id="7" orient="horz" pos="3489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2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w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Logo">
            <a:extLst>
              <a:ext uri="{FF2B5EF4-FFF2-40B4-BE49-F238E27FC236}">
                <a16:creationId xmlns:a16="http://schemas.microsoft.com/office/drawing/2014/main" id="{F38A617B-35DF-43CE-B5F7-67FA9A7F2474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2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054" y="5676108"/>
            <a:ext cx="1015200" cy="276683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5200" y="648000"/>
            <a:ext cx="10558800" cy="3888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1"/>
              <a:t>Folienüberschrift hinzufügen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5200" y="1296000"/>
            <a:ext cx="10558800" cy="42408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1"/>
              <a:t>Edit Master text styles</a:t>
            </a:r>
          </a:p>
          <a:p>
            <a:pPr lvl="1"/>
            <a:r>
              <a:rPr lang="en-US" noProof="1"/>
              <a:t>Second level</a:t>
            </a:r>
          </a:p>
          <a:p>
            <a:pPr lvl="2"/>
            <a:r>
              <a:rPr lang="en-US" noProof="1"/>
              <a:t>Third level</a:t>
            </a:r>
          </a:p>
          <a:p>
            <a:pPr lvl="3"/>
            <a:r>
              <a:rPr lang="en-US" noProof="1"/>
              <a:t>Fourth level</a:t>
            </a:r>
          </a:p>
          <a:p>
            <a:pPr lvl="4"/>
            <a:r>
              <a:rPr lang="en-US" noProof="1"/>
              <a:t>Fifth level</a:t>
            </a:r>
          </a:p>
          <a:p>
            <a:pPr lvl="5"/>
            <a:r>
              <a:rPr lang="en-US" noProof="1"/>
              <a:t>Sixth level</a:t>
            </a:r>
          </a:p>
          <a:p>
            <a:pPr lvl="6"/>
            <a:r>
              <a:rPr lang="en-US" noProof="1"/>
              <a:t>Seventh level</a:t>
            </a:r>
          </a:p>
          <a:p>
            <a:pPr lvl="7"/>
            <a:r>
              <a:rPr lang="en-US" noProof="1"/>
              <a:t>Eighth level</a:t>
            </a:r>
          </a:p>
          <a:p>
            <a:pPr lvl="8"/>
            <a:r>
              <a:rPr lang="en-US" noProof="1"/>
              <a:t>Ninth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205200" y="5666400"/>
            <a:ext cx="288290" cy="41021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1200">
                <a:solidFill>
                  <a:srgbClr val="999FA6"/>
                </a:solidFill>
                <a:latin typeface="+mn-lt"/>
              </a:defRPr>
            </a:lvl1pPr>
          </a:lstStyle>
          <a:p>
            <a:fld id="{4898AEC0-503E-4FA4-859C-D0F72D6E3F79}" type="slidenum">
              <a:rPr lang="en-US" noProof="1" dirty="0" smtClean="0"/>
              <a:pPr/>
              <a:t>‹Nr.›</a:t>
            </a:fld>
            <a:endParaRPr lang="en-US" noProof="1"/>
          </a:p>
        </p:txBody>
      </p:sp>
      <p:sp>
        <p:nvSpPr>
          <p:cNvPr id="14" name="Bosch_footer_1">
            <a:extLst>
              <a:ext uri="{FF2B5EF4-FFF2-40B4-BE49-F238E27FC236}">
                <a16:creationId xmlns:a16="http://schemas.microsoft.com/office/drawing/2014/main" id="{179AD5EC-CEF2-4193-998B-D730BC74E01B}"/>
              </a:ext>
            </a:extLst>
          </p:cNvPr>
          <p:cNvSpPr txBox="1"/>
          <p:nvPr userDrawn="1"/>
        </p:nvSpPr>
        <p:spPr>
          <a:xfrm>
            <a:off x="547200" y="5688000"/>
            <a:ext cx="9126000" cy="1079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R="0" defTabSz="91440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</a:pPr>
            <a:r>
              <a:rPr kumimoji="0" lang="en-US" sz="600" b="1" i="0" u="none" strike="noStrike" kern="0" cap="none" spc="0" normalizeH="0" baseline="0" noProof="1">
                <a:ln>
                  <a:noFill/>
                </a:ln>
                <a:solidFill>
                  <a:srgbClr val="D70012"/>
                </a:solidFill>
                <a:effectLst/>
                <a:uLnTx/>
                <a:uFillTx/>
                <a:latin typeface="Bosch Office Sans" pitchFamily="2" charset="0"/>
              </a:rPr>
              <a:t>Intern</a:t>
            </a:r>
            <a:r>
              <a:rPr kumimoji="0" lang="en-US" sz="600" b="0" i="0" u="none" strike="noStrike" kern="0" cap="none" spc="0" normalizeH="0" baseline="0" noProof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 pitchFamily="2" charset="0"/>
              </a:rPr>
              <a:t> | IOB/PAC2 | Darwish | 15.11.2022</a:t>
            </a:r>
          </a:p>
        </p:txBody>
      </p:sp>
      <p:sp>
        <p:nvSpPr>
          <p:cNvPr id="8" name="Bosch_footer_2">
            <a:extLst>
              <a:ext uri="{FF2B5EF4-FFF2-40B4-BE49-F238E27FC236}">
                <a16:creationId xmlns:a16="http://schemas.microsoft.com/office/drawing/2014/main" id="{C3D77AD5-379C-4A86-AFCF-32945A0FEE26}"/>
              </a:ext>
            </a:extLst>
          </p:cNvPr>
          <p:cNvSpPr txBox="1"/>
          <p:nvPr userDrawn="1"/>
        </p:nvSpPr>
        <p:spPr>
          <a:xfrm>
            <a:off x="547200" y="5793901"/>
            <a:ext cx="9126000" cy="2159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20000"/>
              </a:lnSpc>
              <a:spcAft>
                <a:spcPts val="100"/>
              </a:spcAft>
            </a:pPr>
            <a:r>
              <a:rPr lang="en-US" sz="600" b="0" i="0" u="none" kern="0" baseline="0" noProof="1">
                <a:solidFill>
                  <a:srgbClr val="B2B3B5"/>
                </a:solidFill>
                <a:latin typeface="Bosch Office Sans" pitchFamily="2" charset="0"/>
              </a:rPr>
              <a:t>© Bosch.IO GmbH 2022. All rights reserved, also regarding any disposal, exploitation, reproduction, editing, distribution as well as in the event of applications for industrial property rights.</a:t>
            </a:r>
          </a:p>
        </p:txBody>
      </p:sp>
      <p:sp>
        <p:nvSpPr>
          <p:cNvPr id="15" name="Bosch_footer_1" hidden="1">
            <a:extLst>
              <a:ext uri="{FF2B5EF4-FFF2-40B4-BE49-F238E27FC236}">
                <a16:creationId xmlns:a16="http://schemas.microsoft.com/office/drawing/2014/main" id="{DB0BF576-A4BE-4521-98AB-F28795DF7BD0}"/>
              </a:ext>
            </a:extLst>
          </p:cNvPr>
          <p:cNvSpPr txBox="1"/>
          <p:nvPr userDrawn="1"/>
        </p:nvSpPr>
        <p:spPr>
          <a:xfrm>
            <a:off x="816069" y="5383543"/>
            <a:ext cx="9154800" cy="1080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r>
              <a:rPr lang="en-US" sz="600" b="1" kern="0" baseline="0" noProof="1">
                <a:solidFill>
                  <a:srgbClr val="D70012"/>
                </a:solidFill>
              </a:rPr>
              <a:t>%confidentiality%</a:t>
            </a:r>
            <a:r>
              <a:rPr lang="en-US" sz="600" kern="0" baseline="0" noProof="1">
                <a:solidFill>
                  <a:schemeClr val="tx1"/>
                </a:solidFill>
              </a:rPr>
              <a:t>%businessunit%%departmentshort%%dateformat%</a:t>
            </a:r>
          </a:p>
        </p:txBody>
      </p:sp>
      <p:sp>
        <p:nvSpPr>
          <p:cNvPr id="9" name="Bosch_footer_2" hidden="1">
            <a:extLst>
              <a:ext uri="{FF2B5EF4-FFF2-40B4-BE49-F238E27FC236}">
                <a16:creationId xmlns:a16="http://schemas.microsoft.com/office/drawing/2014/main" id="{E897C98A-4665-443F-B1CF-E9B71E9916EC}"/>
              </a:ext>
            </a:extLst>
          </p:cNvPr>
          <p:cNvSpPr txBox="1"/>
          <p:nvPr userDrawn="1"/>
        </p:nvSpPr>
        <p:spPr>
          <a:xfrm>
            <a:off x="593090" y="5748656"/>
            <a:ext cx="9152890" cy="2159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20000"/>
              </a:lnSpc>
              <a:spcAft>
                <a:spcPts val="100"/>
              </a:spcAft>
            </a:pPr>
            <a:r>
              <a:rPr lang="en-US" sz="600" kern="0" baseline="0" noProof="1">
                <a:solidFill>
                  <a:schemeClr val="tx1"/>
                </a:solidFill>
              </a:rPr>
              <a:t>%repositoryremark%</a:t>
            </a:r>
            <a:r>
              <a:rPr lang="en-US" sz="600" kern="0" baseline="0" noProof="1">
                <a:solidFill>
                  <a:srgbClr val="B2B3B5"/>
                </a:solidFill>
              </a:rPr>
              <a:t>%copyright%</a:t>
            </a:r>
          </a:p>
        </p:txBody>
      </p:sp>
      <p:sp>
        <p:nvSpPr>
          <p:cNvPr id="13" name="AttachmentRemark" hidden="1">
            <a:extLst>
              <a:ext uri="{FF2B5EF4-FFF2-40B4-BE49-F238E27FC236}">
                <a16:creationId xmlns:a16="http://schemas.microsoft.com/office/drawing/2014/main" id="{F41551A9-D6BA-431A-8DBF-55BA472D9657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+mn-lt"/>
              </a:rPr>
              <a:t>%attachmentremark% </a:t>
            </a:r>
          </a:p>
        </p:txBody>
      </p:sp>
      <p:pic>
        <p:nvPicPr>
          <p:cNvPr id="12" name="SuperGraphic">
            <a:extLst>
              <a:ext uri="{FF2B5EF4-FFF2-40B4-BE49-F238E27FC236}">
                <a16:creationId xmlns:a16="http://schemas.microsoft.com/office/drawing/2014/main" id="{1E0562BC-DD12-4C96-A115-D2D70EC1366D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02000"/>
            <a:ext cx="10969200" cy="68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5531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10" r:id="rId2"/>
    <p:sldLayoutId id="2147483713" r:id="rId3"/>
    <p:sldLayoutId id="2147483749" r:id="rId4"/>
    <p:sldLayoutId id="2147483750" r:id="rId5"/>
    <p:sldLayoutId id="2147483751" r:id="rId6"/>
    <p:sldLayoutId id="2147483752" r:id="rId7"/>
    <p:sldLayoutId id="2147483753" r:id="rId8"/>
    <p:sldLayoutId id="2147483746" r:id="rId9"/>
    <p:sldLayoutId id="2147483744" r:id="rId10"/>
    <p:sldLayoutId id="2147483724" r:id="rId11"/>
    <p:sldLayoutId id="2147483726" r:id="rId12"/>
    <p:sldLayoutId id="2147483727" r:id="rId13"/>
    <p:sldLayoutId id="2147483728" r:id="rId14"/>
    <p:sldLayoutId id="2147483729" r:id="rId15"/>
    <p:sldLayoutId id="2147483745" r:id="rId16"/>
    <p:sldLayoutId id="2147483723" r:id="rId17"/>
    <p:sldLayoutId id="2147483734" r:id="rId18"/>
  </p:sldLayoutIdLst>
  <p:hf hdr="0" ftr="0" dt="0"/>
  <p:txStyles>
    <p:titleStyle>
      <a:lvl1pPr algn="l" defTabSz="914333" rtl="0" eaLnBrk="1" latinLnBrk="0" hangingPunct="1">
        <a:lnSpc>
          <a:spcPct val="89000"/>
        </a:lnSpc>
        <a:spcBef>
          <a:spcPct val="0"/>
        </a:spcBef>
        <a:buNone/>
        <a:defRPr sz="28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30400" indent="-230400" algn="l" defTabSz="914333" rtl="0" eaLnBrk="1" latinLnBrk="0" hangingPunct="1">
        <a:lnSpc>
          <a:spcPct val="107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7600" indent="-230400" algn="l" defTabSz="914333" rtl="0" eaLnBrk="1" latinLnBrk="0" hangingPunct="1">
        <a:lnSpc>
          <a:spcPct val="103000"/>
        </a:lnSpc>
        <a:spcBef>
          <a:spcPts val="500"/>
        </a:spcBef>
        <a:buFont typeface="Symbol" panose="05050102010706020507" pitchFamily="18" charset="2"/>
        <a:buChar char="-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4800" indent="-230400" algn="l" defTabSz="914333" rtl="0" eaLnBrk="1" latinLnBrk="0" hangingPunct="1">
        <a:lnSpc>
          <a:spcPct val="102000"/>
        </a:lnSpc>
        <a:spcBef>
          <a:spcPts val="500"/>
        </a:spcBef>
        <a:buFont typeface="Symbol" panose="05050102010706020507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2000" indent="-230400" algn="l" defTabSz="914333" rtl="0" eaLnBrk="1" latinLnBrk="0" hangingPunct="1">
        <a:lnSpc>
          <a:spcPct val="103000"/>
        </a:lnSpc>
        <a:spcBef>
          <a:spcPts val="500"/>
        </a:spcBef>
        <a:buFont typeface="Bosch Office Sans" pitchFamily="2" charset="0"/>
        <a:buChar char="‒"/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602000" indent="-230400" algn="l" defTabSz="914333" rtl="0" eaLnBrk="1" latinLnBrk="0" hangingPunct="1">
        <a:lnSpc>
          <a:spcPct val="103000"/>
        </a:lnSpc>
        <a:spcBef>
          <a:spcPts val="500"/>
        </a:spcBef>
        <a:buFont typeface="Bosch Office Sans" pitchFamily="2" charset="0"/>
        <a:buChar char="‒"/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02000" indent="-230400" algn="l" defTabSz="914333" rtl="0" eaLnBrk="1" latinLnBrk="0" hangingPunct="1">
        <a:lnSpc>
          <a:spcPct val="103000"/>
        </a:lnSpc>
        <a:spcBef>
          <a:spcPts val="500"/>
        </a:spcBef>
        <a:buFont typeface="Bosch Office Sans" pitchFamily="2" charset="0"/>
        <a:buChar char="‒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602000" indent="-230400" algn="l" defTabSz="914333" rtl="0" eaLnBrk="1" latinLnBrk="0" hangingPunct="1">
        <a:lnSpc>
          <a:spcPct val="103000"/>
        </a:lnSpc>
        <a:spcBef>
          <a:spcPts val="500"/>
        </a:spcBef>
        <a:buFont typeface="Bosch Office Sans" pitchFamily="2" charset="0"/>
        <a:buChar char="‒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602000" indent="-230400" algn="l" defTabSz="914333" rtl="0" eaLnBrk="1" latinLnBrk="0" hangingPunct="1">
        <a:lnSpc>
          <a:spcPct val="103000"/>
        </a:lnSpc>
        <a:spcBef>
          <a:spcPts val="500"/>
        </a:spcBef>
        <a:buFont typeface="Bosch Office Sans" pitchFamily="2" charset="0"/>
        <a:buChar char="‒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602000" indent="-230400" algn="l" defTabSz="914333" rtl="0" eaLnBrk="1" latinLnBrk="0" hangingPunct="1">
        <a:lnSpc>
          <a:spcPct val="103000"/>
        </a:lnSpc>
        <a:spcBef>
          <a:spcPts val="500"/>
        </a:spcBef>
        <a:buFont typeface="Bosch Office Sans" pitchFamily="2" charset="0"/>
        <a:buChar char="‒"/>
        <a:defRPr sz="13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6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33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99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65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32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98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65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32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7" Type="http://schemas.openxmlformats.org/officeDocument/2006/relationships/image" Target="../media/image10.png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9.xml"/><Relationship Id="rId6" Type="http://schemas.microsoft.com/office/2007/relationships/hdphoto" Target="../media/hdphoto2.wdp"/><Relationship Id="rId5" Type="http://schemas.openxmlformats.org/officeDocument/2006/relationships/image" Target="../media/image16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10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10.png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11.xml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13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14.xml"/><Relationship Id="rId5" Type="http://schemas.openxmlformats.org/officeDocument/2006/relationships/image" Target="../media/image10.png"/><Relationship Id="rId4" Type="http://schemas.openxmlformats.org/officeDocument/2006/relationships/image" Target="../media/image26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3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4.xml"/><Relationship Id="rId6" Type="http://schemas.openxmlformats.org/officeDocument/2006/relationships/image" Target="../media/image10.png"/><Relationship Id="rId5" Type="http://schemas.microsoft.com/office/2007/relationships/hdphoto" Target="../media/hdphoto1.wdp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5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6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8.xml"/><Relationship Id="rId5" Type="http://schemas.openxmlformats.org/officeDocument/2006/relationships/image" Target="../media/image10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E02AB212-92D3-4E0B-9CA1-AD128642A7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89593" y="1152144"/>
            <a:ext cx="7680032" cy="2044365"/>
          </a:xfrm>
        </p:spPr>
        <p:txBody>
          <a:bodyPr>
            <a:normAutofit fontScale="90000"/>
          </a:bodyPr>
          <a:lstStyle/>
          <a:p>
            <a:r>
              <a:rPr lang="de-DE" dirty="0"/>
              <a:t>Spezialisierung einer Unfallerkennung am Zweirad mittels Smartphone auf Unabhängigkeit der Trageposition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7987AAC-71A6-4024-B5DD-3967DB1404BE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  <a:p>
            <a:r>
              <a:rPr lang="en-US" dirty="0"/>
              <a:t>Cand. M.Sc. Oays Darwish</a:t>
            </a:r>
          </a:p>
          <a:p>
            <a:r>
              <a:rPr lang="en-US" dirty="0"/>
              <a:t>15.11.2022</a:t>
            </a:r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08D59C7C-94F7-46D5-8B79-9703C34BD1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5404" y="82378"/>
            <a:ext cx="1084221" cy="273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967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hapter_conv">
            <a:extLst>
              <a:ext uri="{FF2B5EF4-FFF2-40B4-BE49-F238E27FC236}">
                <a16:creationId xmlns:a16="http://schemas.microsoft.com/office/drawing/2014/main" id="{276DAAC4-76CA-432B-999A-928D698F8D2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 vert="horz" lIns="0" tIns="0" rIns="0" bIns="0" rtlCol="0">
            <a:noAutofit/>
          </a:bodyPr>
          <a:lstStyle/>
          <a:p>
            <a:r>
              <a:rPr lang="de-DE"/>
              <a:t>Masterthesis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520F071-DC7C-429D-8423-D81D3132CF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/>
          <a:p>
            <a:r>
              <a:rPr lang="de-DE" dirty="0"/>
              <a:t>Lauferkennung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Inhaltsplatzhalter 4">
                <a:extLst>
                  <a:ext uri="{FF2B5EF4-FFF2-40B4-BE49-F238E27FC236}">
                    <a16:creationId xmlns:a16="http://schemas.microsoft.com/office/drawing/2014/main" id="{34BB2F14-FF7A-4B8F-8A2A-A5FE5E9898C8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 lIns="0" tIns="0" rIns="0" bIns="0"/>
              <a:lstStyle/>
              <a:p>
                <a:r>
                  <a:rPr lang="de-DE" dirty="0">
                    <a:solidFill>
                      <a:srgbClr val="000000"/>
                    </a:solidFill>
                  </a:rPr>
                  <a:t>Frequenzbasierete Lauferkennung</a:t>
                </a:r>
              </a:p>
              <a:p>
                <a:pPr lvl="1"/>
                <a:r>
                  <a:rPr lang="de-DE" dirty="0">
                    <a:solidFill>
                      <a:srgbClr val="000000"/>
                    </a:solidFill>
                  </a:rPr>
                  <a:t>Hypothese: Pattern erkennen. </a:t>
                </a:r>
              </a:p>
              <a:p>
                <a:pPr marL="457200" lvl="1" indent="0">
                  <a:buNone/>
                </a:pPr>
                <a:r>
                  <a:rPr lang="de-DE" dirty="0">
                    <a:solidFill>
                      <a:srgbClr val="000000"/>
                    </a:solidFill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de-DE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𝐿𝑎𝑢𝑓𝑒𝑛</m:t>
                        </m:r>
                      </m:sub>
                    </m:sSub>
                    <m:r>
                      <a:rPr lang="de-DE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=0,5 </m:t>
                    </m:r>
                    <m:r>
                      <a:rPr lang="de-DE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𝑏𝑖𝑠</m:t>
                    </m:r>
                    <m:r>
                      <a:rPr lang="de-DE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2 </m:t>
                    </m:r>
                    <m:r>
                      <a:rPr lang="de-DE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𝐻𝑧</m:t>
                    </m:r>
                  </m:oMath>
                </a14:m>
                <a:r>
                  <a:rPr lang="de-DE" dirty="0">
                    <a:solidFill>
                      <a:srgbClr val="000000"/>
                    </a:solidFill>
                  </a:rPr>
                  <a:t>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de-DE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𝐹𝑎h𝑟𝑒𝑛</m:t>
                        </m:r>
                      </m:sub>
                    </m:sSub>
                    <m:r>
                      <a:rPr lang="de-DE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&gt;7</m:t>
                    </m:r>
                    <m:r>
                      <a:rPr lang="de-DE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𝐻𝑧</m:t>
                    </m:r>
                  </m:oMath>
                </a14:m>
                <a:endParaRPr lang="de-DE" dirty="0">
                  <a:solidFill>
                    <a:srgbClr val="000000"/>
                  </a:solidFill>
                </a:endParaRPr>
              </a:p>
              <a:p>
                <a:pPr lvl="1"/>
                <a:r>
                  <a:rPr lang="de-DE" dirty="0">
                    <a:solidFill>
                      <a:srgbClr val="000000"/>
                    </a:solidFill>
                  </a:rPr>
                  <a:t>Modell:</a:t>
                </a:r>
              </a:p>
              <a:p>
                <a:pPr lvl="2"/>
                <a:r>
                  <a:rPr lang="de-DE" dirty="0">
                    <a:solidFill>
                      <a:srgbClr val="000000"/>
                    </a:solidFill>
                  </a:rPr>
                  <a:t>Komplexeres Signal erzeugen und testen</a:t>
                </a:r>
              </a:p>
              <a:p>
                <a:pPr lvl="2"/>
                <a:r>
                  <a:rPr lang="de-DE" dirty="0">
                    <a:solidFill>
                      <a:srgbClr val="000000"/>
                    </a:solidFill>
                  </a:rPr>
                  <a:t>FFT</a:t>
                </a:r>
              </a:p>
              <a:p>
                <a:pPr lvl="2"/>
                <a:r>
                  <a:rPr lang="de-DE" dirty="0">
                    <a:solidFill>
                      <a:srgbClr val="000000"/>
                    </a:solidFill>
                  </a:rPr>
                  <a:t>Richtungsunabhängig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𝐴𝑐𝑐</m:t>
                        </m:r>
                      </m:e>
                      <m:sub>
                        <m:r>
                          <a:rPr lang="de-DE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de-DE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𝑒𝑡𝑟𝑎𝑔</m:t>
                        </m:r>
                      </m:sub>
                    </m:sSub>
                  </m:oMath>
                </a14:m>
                <a:r>
                  <a:rPr lang="de-DE" dirty="0">
                    <a:solidFill>
                      <a:srgbClr val="000000"/>
                    </a:solidFill>
                  </a:rPr>
                  <a:t>)</a:t>
                </a:r>
              </a:p>
              <a:p>
                <a:pPr lvl="2"/>
                <a:r>
                  <a:rPr lang="de-DE" dirty="0">
                    <a:solidFill>
                      <a:srgbClr val="000000"/>
                    </a:solidFill>
                  </a:rPr>
                  <a:t>Modell testen</a:t>
                </a:r>
              </a:p>
              <a:p>
                <a:pPr lvl="1"/>
                <a:r>
                  <a:rPr lang="de-DE" dirty="0">
                    <a:solidFill>
                      <a:srgbClr val="000000"/>
                    </a:solidFill>
                  </a:rPr>
                  <a:t>Ergebnis:</a:t>
                </a:r>
              </a:p>
              <a:p>
                <a:pPr lvl="2"/>
                <a:r>
                  <a:rPr lang="de-DE" dirty="0">
                    <a:solidFill>
                      <a:srgbClr val="000000"/>
                    </a:solidFill>
                  </a:rPr>
                  <a:t>Frequenzerkennung funktioniert </a:t>
                </a:r>
                <a:endParaRPr lang="de-DE" dirty="0">
                  <a:solidFill>
                    <a:srgbClr val="000000"/>
                  </a:solidFill>
                  <a:sym typeface="Wingdings" panose="05000000000000000000" pitchFamily="2" charset="2"/>
                </a:endParaRPr>
              </a:p>
              <a:p>
                <a:pPr lvl="2"/>
                <a:r>
                  <a:rPr lang="de-DE" dirty="0">
                    <a:solidFill>
                      <a:srgbClr val="000000"/>
                    </a:solidFill>
                    <a:sym typeface="Wingdings" panose="05000000000000000000" pitchFamily="2" charset="2"/>
                  </a:rPr>
                  <a:t>Entscheidungsbaum</a:t>
                </a:r>
                <a:endParaRPr lang="de-DE" dirty="0">
                  <a:solidFill>
                    <a:srgbClr val="000000"/>
                  </a:solidFill>
                </a:endParaRPr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5" name="Inhaltsplatzhalter 4">
                <a:extLst>
                  <a:ext uri="{FF2B5EF4-FFF2-40B4-BE49-F238E27FC236}">
                    <a16:creationId xmlns:a16="http://schemas.microsoft.com/office/drawing/2014/main" id="{34BB2F14-FF7A-4B8F-8A2A-A5FE5E9898C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4"/>
                <a:stretch>
                  <a:fillRect l="-2730" t="-187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9BF6FA1-6418-4DE0-99D4-1E4BD0BEC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10</a:t>
            </a:fld>
            <a:endParaRPr lang="en-US" noProof="1"/>
          </a:p>
        </p:txBody>
      </p:sp>
      <p:pic>
        <p:nvPicPr>
          <p:cNvPr id="10" name="Inhaltsplatzhalter 9">
            <a:extLst>
              <a:ext uri="{FF2B5EF4-FFF2-40B4-BE49-F238E27FC236}">
                <a16:creationId xmlns:a16="http://schemas.microsoft.com/office/drawing/2014/main" id="{0BCE058E-998A-4C91-9FBC-48027C2CBDB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577" b="89703" l="8475" r="97966">
                        <a14:foregroundMark x1="30339" y1="63844" x2="11356" y2="37529"/>
                        <a14:foregroundMark x1="11356" y1="37529" x2="7797" y2="51716"/>
                        <a14:foregroundMark x1="7797" y1="51716" x2="30339" y2="66590"/>
                        <a14:foregroundMark x1="30339" y1="66590" x2="29831" y2="51030"/>
                        <a14:foregroundMark x1="29831" y1="51030" x2="18475" y2="39588"/>
                        <a14:foregroundMark x1="18475" y1="39588" x2="8475" y2="35011"/>
                        <a14:foregroundMark x1="8475" y1="35011" x2="8475" y2="35011"/>
                        <a14:foregroundMark x1="36993" y1="6720" x2="43051" y2="14188"/>
                        <a14:foregroundMark x1="26441" y1="13272" x2="34576" y2="20824"/>
                        <a14:foregroundMark x1="19153" y1="19222" x2="28475" y2="32265"/>
                        <a14:foregroundMark x1="10508" y1="23570" x2="22203" y2="18993"/>
                        <a14:foregroundMark x1="22203" y1="18993" x2="31695" y2="7323"/>
                        <a14:foregroundMark x1="31695" y1="7323" x2="62034" y2="27002"/>
                        <a14:foregroundMark x1="62034" y1="27002" x2="57288" y2="46911"/>
                        <a14:foregroundMark x1="57288" y1="46911" x2="43729" y2="50801"/>
                        <a14:foregroundMark x1="43729" y1="50801" x2="31017" y2="47826"/>
                        <a14:foregroundMark x1="23729" y1="71625" x2="34407" y2="81236"/>
                        <a14:foregroundMark x1="34407" y1="81236" x2="34407" y2="83524"/>
                        <a14:foregroundMark x1="22542" y1="70252" x2="36441" y2="79634"/>
                        <a14:foregroundMark x1="36441" y1="79634" x2="24746" y2="83066"/>
                        <a14:foregroundMark x1="24746" y1="83066" x2="22542" y2="71396"/>
                        <a14:foregroundMark x1="27797" y1="79863" x2="36102" y2="73455"/>
                        <a14:foregroundMark x1="32203" y1="78032" x2="46102" y2="80092"/>
                        <a14:foregroundMark x1="46102" y1="80092" x2="53729" y2="69565"/>
                        <a14:foregroundMark x1="53729" y1="69565" x2="47288" y2="51259"/>
                        <a14:foregroundMark x1="47288" y1="51259" x2="33559" y2="54920"/>
                        <a14:foregroundMark x1="33559" y1="54920" x2="31864" y2="66819"/>
                        <a14:foregroundMark x1="25085" y1="72082" x2="28305" y2="89016"/>
                        <a14:foregroundMark x1="28305" y1="89016" x2="40678" y2="83753"/>
                        <a14:foregroundMark x1="40678" y1="83753" x2="30000" y2="70709"/>
                        <a14:foregroundMark x1="30000" y1="70709" x2="23051" y2="72769"/>
                        <a14:foregroundMark x1="67797" y1="64073" x2="77966" y2="69565"/>
                        <a14:foregroundMark x1="77966" y1="69565" x2="92203" y2="69794"/>
                        <a14:foregroundMark x1="92203" y1="69794" x2="97966" y2="57895"/>
                        <a14:foregroundMark x1="97966" y1="57895" x2="76102" y2="42792"/>
                        <a14:backgroundMark x1="4068" y1="15561" x2="36102" y2="1144"/>
                        <a14:backgroundMark x1="36102" y1="1144" x2="59322" y2="6865"/>
                        <a14:backgroundMark x1="59322" y1="6865" x2="93559" y2="32494"/>
                        <a14:backgroundMark x1="93559" y1="32494" x2="95763" y2="13043"/>
                        <a14:backgroundMark x1="95763" y1="13043" x2="80000" y2="229"/>
                        <a14:backgroundMark x1="80000" y1="229" x2="3390" y2="4348"/>
                        <a14:backgroundMark x1="3390" y1="4348" x2="4237" y2="1556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61" r="2281" b="11608"/>
          <a:stretch/>
        </p:blipFill>
        <p:spPr>
          <a:xfrm>
            <a:off x="6156464" y="1612543"/>
            <a:ext cx="4308197" cy="2945526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13C4AEC9-6593-4041-B612-618B56781F10}"/>
              </a:ext>
            </a:extLst>
          </p:cNvPr>
          <p:cNvSpPr txBox="1"/>
          <p:nvPr/>
        </p:nvSpPr>
        <p:spPr>
          <a:xfrm>
            <a:off x="6156464" y="4510572"/>
            <a:ext cx="430819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00" b="0" i="1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Bosch Office Sans" pitchFamily="34" charset="0"/>
                <a:ea typeface="+mn-ea"/>
                <a:cs typeface="+mn-cs"/>
              </a:rPr>
              <a:t>Abb. 4: FFT-Beispiel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22368CB8-D157-444C-8E01-B190B956413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5404" y="82378"/>
            <a:ext cx="1084221" cy="27317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839064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520F071-DC7C-429D-8423-D81D3132CF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199" y="648000"/>
            <a:ext cx="10558800" cy="388800"/>
          </a:xfrm>
        </p:spPr>
        <p:txBody>
          <a:bodyPr lIns="0" tIns="0" rIns="0" bIns="0"/>
          <a:lstStyle/>
          <a:p>
            <a:r>
              <a:rPr lang="de-DE" dirty="0"/>
              <a:t>Lauferkennung: Entscheidungsbaum</a:t>
            </a:r>
          </a:p>
        </p:txBody>
      </p:sp>
      <p:sp>
        <p:nvSpPr>
          <p:cNvPr id="3" name="chapter_conv">
            <a:extLst>
              <a:ext uri="{FF2B5EF4-FFF2-40B4-BE49-F238E27FC236}">
                <a16:creationId xmlns:a16="http://schemas.microsoft.com/office/drawing/2014/main" id="{276DAAC4-76CA-432B-999A-928D698F8D2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05199" y="259200"/>
            <a:ext cx="10558800" cy="388800"/>
          </a:xfrm>
        </p:spPr>
        <p:txBody>
          <a:bodyPr vert="horz" lIns="0" tIns="0" rIns="0" bIns="0" rtlCol="0">
            <a:noAutofit/>
          </a:bodyPr>
          <a:lstStyle/>
          <a:p>
            <a:r>
              <a:rPr lang="de-DE"/>
              <a:t>Masterthesis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4812396-C007-48DA-A290-C3FA1056C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11</a:t>
            </a:fld>
            <a:endParaRPr lang="en-US" noProof="1"/>
          </a:p>
        </p:txBody>
      </p:sp>
      <p:pic>
        <p:nvPicPr>
          <p:cNvPr id="28" name="Inhaltsplatzhalter 27">
            <a:extLst>
              <a:ext uri="{FF2B5EF4-FFF2-40B4-BE49-F238E27FC236}">
                <a16:creationId xmlns:a16="http://schemas.microsoft.com/office/drawing/2014/main" id="{99F3F14A-7EA9-4B76-A19E-EE591692A58D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95" t="984" r="9884" b="319"/>
          <a:stretch/>
        </p:blipFill>
        <p:spPr>
          <a:xfrm>
            <a:off x="2162174" y="1081087"/>
            <a:ext cx="6643689" cy="4441525"/>
          </a:xfrm>
          <a:ln>
            <a:solidFill>
              <a:srgbClr val="007BC0"/>
            </a:solidFill>
          </a:ln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04E62C2A-A713-43AE-92E2-3A5D258059E7}"/>
              </a:ext>
            </a:extLst>
          </p:cNvPr>
          <p:cNvSpPr/>
          <p:nvPr/>
        </p:nvSpPr>
        <p:spPr>
          <a:xfrm>
            <a:off x="7700184" y="1496696"/>
            <a:ext cx="1070610" cy="288855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31E78D37-F57B-44BC-9A9E-96294392F5E1}"/>
              </a:ext>
            </a:extLst>
          </p:cNvPr>
          <p:cNvSpPr/>
          <p:nvPr/>
        </p:nvSpPr>
        <p:spPr>
          <a:xfrm>
            <a:off x="7700184" y="1844893"/>
            <a:ext cx="1070610" cy="288855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4F24D0C-9E44-4EB7-AAF8-75B10AE87939}"/>
              </a:ext>
            </a:extLst>
          </p:cNvPr>
          <p:cNvSpPr/>
          <p:nvPr/>
        </p:nvSpPr>
        <p:spPr>
          <a:xfrm>
            <a:off x="7700184" y="2628857"/>
            <a:ext cx="1070610" cy="288855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CC8A89BA-5264-4A94-94A2-E45CD63ADB34}"/>
              </a:ext>
            </a:extLst>
          </p:cNvPr>
          <p:cNvSpPr/>
          <p:nvPr/>
        </p:nvSpPr>
        <p:spPr>
          <a:xfrm>
            <a:off x="7700184" y="2974144"/>
            <a:ext cx="1070610" cy="288855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121986AD-A472-451E-9720-FAC4AEAA481A}"/>
              </a:ext>
            </a:extLst>
          </p:cNvPr>
          <p:cNvSpPr/>
          <p:nvPr/>
        </p:nvSpPr>
        <p:spPr>
          <a:xfrm>
            <a:off x="7700184" y="3748478"/>
            <a:ext cx="1070610" cy="288855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AD2F4C10-44DA-40C0-AE34-00C7CAA08D2C}"/>
              </a:ext>
            </a:extLst>
          </p:cNvPr>
          <p:cNvSpPr/>
          <p:nvPr/>
        </p:nvSpPr>
        <p:spPr>
          <a:xfrm>
            <a:off x="7700184" y="4083758"/>
            <a:ext cx="1070610" cy="288855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BC495790-1A58-40C0-9385-445C88DD283D}"/>
              </a:ext>
            </a:extLst>
          </p:cNvPr>
          <p:cNvSpPr/>
          <p:nvPr/>
        </p:nvSpPr>
        <p:spPr>
          <a:xfrm>
            <a:off x="7700184" y="5190979"/>
            <a:ext cx="1070610" cy="288855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4D979BB4-9059-464D-ACDF-681F41AD0C4D}"/>
              </a:ext>
            </a:extLst>
          </p:cNvPr>
          <p:cNvSpPr/>
          <p:nvPr/>
        </p:nvSpPr>
        <p:spPr>
          <a:xfrm>
            <a:off x="7700184" y="4844958"/>
            <a:ext cx="1070610" cy="288855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2CCDED1C-A9F7-484D-BDF9-0C8AE26840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5404" y="82378"/>
            <a:ext cx="1084221" cy="27317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36371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AD3A5A-D776-4B1C-8832-5A03545A77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Verifikationsversuche – </a:t>
            </a:r>
            <a:r>
              <a:rPr lang="de-DE" dirty="0" err="1"/>
              <a:t>Plannung</a:t>
            </a:r>
            <a:r>
              <a:rPr lang="de-DE" dirty="0"/>
              <a:t> 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9FE6002-E22A-4B61-B5F3-3DAAA4F9352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/>
              <a:t>Masterthesis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E3563DE-8E7F-4CF2-B6EE-BC6C58A82C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12</a:t>
            </a:fld>
            <a:endParaRPr lang="en-US" noProof="1"/>
          </a:p>
        </p:txBody>
      </p:sp>
      <p:graphicFrame>
        <p:nvGraphicFramePr>
          <p:cNvPr id="11" name="Inhaltsplatzhalter 10">
            <a:extLst>
              <a:ext uri="{FF2B5EF4-FFF2-40B4-BE49-F238E27FC236}">
                <a16:creationId xmlns:a16="http://schemas.microsoft.com/office/drawing/2014/main" id="{739C33AF-AB5D-4D73-A98F-4AE3E782AA5D}"/>
              </a:ext>
            </a:extLst>
          </p:cNvPr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3874913265"/>
              </p:ext>
            </p:extLst>
          </p:nvPr>
        </p:nvGraphicFramePr>
        <p:xfrm>
          <a:off x="480600" y="1329243"/>
          <a:ext cx="10008000" cy="396000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3528000">
                  <a:extLst>
                    <a:ext uri="{9D8B030D-6E8A-4147-A177-3AD203B41FA5}">
                      <a16:colId xmlns:a16="http://schemas.microsoft.com/office/drawing/2014/main" val="3556443641"/>
                    </a:ext>
                  </a:extLst>
                </a:gridCol>
                <a:gridCol w="1620000">
                  <a:extLst>
                    <a:ext uri="{9D8B030D-6E8A-4147-A177-3AD203B41FA5}">
                      <a16:colId xmlns:a16="http://schemas.microsoft.com/office/drawing/2014/main" val="730825882"/>
                    </a:ext>
                  </a:extLst>
                </a:gridCol>
                <a:gridCol w="1620000">
                  <a:extLst>
                    <a:ext uri="{9D8B030D-6E8A-4147-A177-3AD203B41FA5}">
                      <a16:colId xmlns:a16="http://schemas.microsoft.com/office/drawing/2014/main" val="3007005325"/>
                    </a:ext>
                  </a:extLst>
                </a:gridCol>
                <a:gridCol w="1620000">
                  <a:extLst>
                    <a:ext uri="{9D8B030D-6E8A-4147-A177-3AD203B41FA5}">
                      <a16:colId xmlns:a16="http://schemas.microsoft.com/office/drawing/2014/main" val="1463623417"/>
                    </a:ext>
                  </a:extLst>
                </a:gridCol>
                <a:gridCol w="1620000">
                  <a:extLst>
                    <a:ext uri="{9D8B030D-6E8A-4147-A177-3AD203B41FA5}">
                      <a16:colId xmlns:a16="http://schemas.microsoft.com/office/drawing/2014/main" val="3698362638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800" u="none" strike="noStrike" dirty="0">
                          <a:effectLst/>
                        </a:rPr>
                        <a:t>Szenario</a:t>
                      </a:r>
                      <a:endParaRPr lang="de-DE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800" u="none" strike="noStrike" dirty="0">
                          <a:effectLst/>
                        </a:rPr>
                        <a:t>Samsung A5</a:t>
                      </a:r>
                      <a:endParaRPr lang="de-DE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800" u="none" strike="noStrike" dirty="0">
                          <a:effectLst/>
                        </a:rPr>
                        <a:t>Samsung S10</a:t>
                      </a:r>
                      <a:endParaRPr lang="de-DE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800" u="none" strike="noStrike" dirty="0">
                          <a:effectLst/>
                        </a:rPr>
                        <a:t>Pixel 3</a:t>
                      </a:r>
                      <a:endParaRPr lang="de-DE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800" u="none" strike="noStrike" dirty="0">
                          <a:effectLst/>
                        </a:rPr>
                        <a:t>Huawei P30</a:t>
                      </a:r>
                      <a:endParaRPr lang="de-DE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284226640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800" u="none" strike="noStrike" dirty="0">
                          <a:effectLst/>
                        </a:rPr>
                        <a:t>Fahrt mit verschiedener Fahrerposition</a:t>
                      </a:r>
                      <a:endParaRPr lang="de-DE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de-DE" sz="1800" b="1" u="none" strike="noStrike" dirty="0">
                          <a:effectLst/>
                        </a:rPr>
                        <a:t>Hosentasche</a:t>
                      </a:r>
                      <a:endParaRPr lang="de-DE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de-DE" sz="1800" u="none" strike="noStrike" dirty="0">
                          <a:effectLst/>
                        </a:rPr>
                        <a:t>Tankrucksack</a:t>
                      </a:r>
                      <a:endParaRPr lang="de-DE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de-DE" sz="1800" u="none" strike="noStrike" dirty="0">
                          <a:effectLst/>
                        </a:rPr>
                        <a:t>Brusttasche</a:t>
                      </a:r>
                      <a:endParaRPr lang="de-DE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de-DE" sz="1800" u="none" strike="noStrike" dirty="0">
                          <a:effectLst/>
                        </a:rPr>
                        <a:t>Rucksack</a:t>
                      </a:r>
                      <a:endParaRPr lang="de-DE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617650923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Auf- und Absteigen</a:t>
                      </a:r>
                    </a:p>
                  </a:txBody>
                  <a:tcPr marL="7620" marR="7620" marT="7620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de-DE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de-DE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de-DE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de-DE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029265326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Laufen</a:t>
                      </a:r>
                    </a:p>
                  </a:txBody>
                  <a:tcPr marL="7620" marR="7620" marT="7620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de-DE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de-DE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de-DE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de-DE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036330190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800" u="none" strike="noStrike" dirty="0">
                          <a:effectLst/>
                        </a:rPr>
                        <a:t>Anhalten</a:t>
                      </a:r>
                      <a:endParaRPr lang="de-DE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800" u="none" strike="noStrike" dirty="0">
                          <a:effectLst/>
                        </a:rPr>
                        <a:t>-</a:t>
                      </a:r>
                      <a:endParaRPr lang="de-DE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800" u="none" strike="noStrike" dirty="0">
                          <a:effectLst/>
                        </a:rPr>
                        <a:t>-</a:t>
                      </a:r>
                      <a:endParaRPr lang="de-DE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de-DE" sz="1800" b="1" u="none" strike="noStrike" dirty="0">
                          <a:effectLst/>
                        </a:rPr>
                        <a:t>Hosentasche</a:t>
                      </a:r>
                      <a:endParaRPr lang="de-DE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r>
                        <a:rPr lang="de-DE" sz="1800" b="1" u="none" strike="noStrike" dirty="0">
                          <a:effectLst/>
                        </a:rPr>
                        <a:t>Hosentasche</a:t>
                      </a:r>
                      <a:endParaRPr lang="de-DE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52883993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….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….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….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….</a:t>
                      </a:r>
                      <a:endParaRPr lang="de-DE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….</a:t>
                      </a:r>
                      <a:endParaRPr lang="de-DE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431642065"/>
                  </a:ext>
                </a:extLst>
              </a:tr>
            </a:tbl>
          </a:graphicData>
        </a:graphic>
      </p:graphicFrame>
      <p:pic>
        <p:nvPicPr>
          <p:cNvPr id="6" name="Grafik 5">
            <a:extLst>
              <a:ext uri="{FF2B5EF4-FFF2-40B4-BE49-F238E27FC236}">
                <a16:creationId xmlns:a16="http://schemas.microsoft.com/office/drawing/2014/main" id="{0DD2E959-90C4-4EA6-8F28-66E0BC2BDF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5404" y="82378"/>
            <a:ext cx="1084221" cy="273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5216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2DAC04-04F1-4DC6-BCC2-9EF2D990A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Verifikationsversuche – Durchführung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8FB64AC-B32C-4F46-B1C1-37DE36C6431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/>
              <a:t>Masterthesis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FF5AC65-23E1-4809-8997-70F75C8142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13</a:t>
            </a:fld>
            <a:endParaRPr lang="en-US" noProof="1"/>
          </a:p>
        </p:txBody>
      </p:sp>
      <p:pic>
        <p:nvPicPr>
          <p:cNvPr id="8" name="2022-11-10_17h58_06">
            <a:hlinkClick r:id="" action="ppaction://media"/>
            <a:extLst>
              <a:ext uri="{FF2B5EF4-FFF2-40B4-BE49-F238E27FC236}">
                <a16:creationId xmlns:a16="http://schemas.microsoft.com/office/drawing/2014/main" id="{DC9F5543-9CF3-497B-A111-AC0C3FAD23D2}"/>
              </a:ext>
            </a:extLst>
          </p:cNvPr>
          <p:cNvPicPr>
            <a:picLocks noGrp="1" noChangeAspect="1"/>
          </p:cNvPicPr>
          <p:nvPr>
            <p:ph sz="quarter"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9927" end="17500.6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22275" y="1295400"/>
            <a:ext cx="10121900" cy="42418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49BD8FDF-F7C9-473A-A489-E883DEB4272B}"/>
              </a:ext>
            </a:extLst>
          </p:cNvPr>
          <p:cNvSpPr/>
          <p:nvPr/>
        </p:nvSpPr>
        <p:spPr>
          <a:xfrm>
            <a:off x="4504265" y="1425600"/>
            <a:ext cx="980545" cy="3016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rgbClr val="3F136C"/>
            </a:solidFill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de-DE" kern="0" dirty="0" err="1">
                <a:solidFill>
                  <a:srgbClr val="000000"/>
                </a:solidFill>
                <a:latin typeface="Bosch Office Sans"/>
              </a:rPr>
              <a:t>Acc</a:t>
            </a: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7" name="Rechteck: abgerundete Ecken 6">
            <a:extLst>
              <a:ext uri="{FF2B5EF4-FFF2-40B4-BE49-F238E27FC236}">
                <a16:creationId xmlns:a16="http://schemas.microsoft.com/office/drawing/2014/main" id="{A954C564-9811-4564-9764-ED5D1E505A46}"/>
              </a:ext>
            </a:extLst>
          </p:cNvPr>
          <p:cNvSpPr/>
          <p:nvPr/>
        </p:nvSpPr>
        <p:spPr>
          <a:xfrm>
            <a:off x="4504266" y="3686200"/>
            <a:ext cx="980546" cy="3016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rgbClr val="3F136C"/>
            </a:solidFill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de-DE" kern="0" dirty="0">
                <a:solidFill>
                  <a:srgbClr val="000000"/>
                </a:solidFill>
                <a:latin typeface="Bosch Office Sans"/>
              </a:rPr>
              <a:t>Winkel</a:t>
            </a: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F4059936-66E8-46F2-A6E6-4782A588536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5404" y="82378"/>
            <a:ext cx="1084221" cy="273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195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8039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520F071-DC7C-429D-8423-D81D3132CF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/>
          <a:p>
            <a:r>
              <a:rPr lang="de-DE" dirty="0"/>
              <a:t>Verifikationsversuche – Ground </a:t>
            </a:r>
            <a:r>
              <a:rPr lang="de-DE" dirty="0" err="1"/>
              <a:t>truth</a:t>
            </a:r>
            <a:r>
              <a:rPr lang="de-DE" dirty="0"/>
              <a:t> </a:t>
            </a:r>
          </a:p>
        </p:txBody>
      </p:sp>
      <p:sp>
        <p:nvSpPr>
          <p:cNvPr id="3" name="chapter_conv">
            <a:extLst>
              <a:ext uri="{FF2B5EF4-FFF2-40B4-BE49-F238E27FC236}">
                <a16:creationId xmlns:a16="http://schemas.microsoft.com/office/drawing/2014/main" id="{276DAAC4-76CA-432B-999A-928D698F8D2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 vert="horz" lIns="0" tIns="0" rIns="0" bIns="0" rtlCol="0">
            <a:noAutofit/>
          </a:bodyPr>
          <a:lstStyle/>
          <a:p>
            <a:r>
              <a:rPr lang="de-DE"/>
              <a:t>Masterthesis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AE422BE-EB13-40A7-99DA-E3695C780F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14</a:t>
            </a:fld>
            <a:endParaRPr lang="en-US" noProof="1"/>
          </a:p>
        </p:txBody>
      </p:sp>
      <p:graphicFrame>
        <p:nvGraphicFramePr>
          <p:cNvPr id="13" name="Inhaltsplatzhalter 12">
            <a:extLst>
              <a:ext uri="{FF2B5EF4-FFF2-40B4-BE49-F238E27FC236}">
                <a16:creationId xmlns:a16="http://schemas.microsoft.com/office/drawing/2014/main" id="{68C3F626-31AE-444C-AF1D-9F2264241915}"/>
              </a:ext>
            </a:extLst>
          </p:cNvPr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2677846772"/>
              </p:ext>
            </p:extLst>
          </p:nvPr>
        </p:nvGraphicFramePr>
        <p:xfrm>
          <a:off x="493490" y="1755176"/>
          <a:ext cx="7894568" cy="2660259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260000">
                  <a:extLst>
                    <a:ext uri="{9D8B030D-6E8A-4147-A177-3AD203B41FA5}">
                      <a16:colId xmlns:a16="http://schemas.microsoft.com/office/drawing/2014/main" val="2545409462"/>
                    </a:ext>
                  </a:extLst>
                </a:gridCol>
                <a:gridCol w="1260000">
                  <a:extLst>
                    <a:ext uri="{9D8B030D-6E8A-4147-A177-3AD203B41FA5}">
                      <a16:colId xmlns:a16="http://schemas.microsoft.com/office/drawing/2014/main" val="1538323007"/>
                    </a:ext>
                  </a:extLst>
                </a:gridCol>
                <a:gridCol w="1260000">
                  <a:extLst>
                    <a:ext uri="{9D8B030D-6E8A-4147-A177-3AD203B41FA5}">
                      <a16:colId xmlns:a16="http://schemas.microsoft.com/office/drawing/2014/main" val="737988968"/>
                    </a:ext>
                  </a:extLst>
                </a:gridCol>
                <a:gridCol w="334568">
                  <a:extLst>
                    <a:ext uri="{9D8B030D-6E8A-4147-A177-3AD203B41FA5}">
                      <a16:colId xmlns:a16="http://schemas.microsoft.com/office/drawing/2014/main" val="3813976960"/>
                    </a:ext>
                  </a:extLst>
                </a:gridCol>
                <a:gridCol w="1260000">
                  <a:extLst>
                    <a:ext uri="{9D8B030D-6E8A-4147-A177-3AD203B41FA5}">
                      <a16:colId xmlns:a16="http://schemas.microsoft.com/office/drawing/2014/main" val="2130043591"/>
                    </a:ext>
                  </a:extLst>
                </a:gridCol>
                <a:gridCol w="1260000">
                  <a:extLst>
                    <a:ext uri="{9D8B030D-6E8A-4147-A177-3AD203B41FA5}">
                      <a16:colId xmlns:a16="http://schemas.microsoft.com/office/drawing/2014/main" val="3834738078"/>
                    </a:ext>
                  </a:extLst>
                </a:gridCol>
                <a:gridCol w="1260000">
                  <a:extLst>
                    <a:ext uri="{9D8B030D-6E8A-4147-A177-3AD203B41FA5}">
                      <a16:colId xmlns:a16="http://schemas.microsoft.com/office/drawing/2014/main" val="890881921"/>
                    </a:ext>
                  </a:extLst>
                </a:gridCol>
              </a:tblGrid>
              <a:tr h="380037">
                <a:tc>
                  <a:txBody>
                    <a:bodyPr/>
                    <a:lstStyle/>
                    <a:p>
                      <a:pPr algn="ctr" fontAlgn="b"/>
                      <a:r>
                        <a:rPr lang="de-DE" sz="1800" b="1" u="none" strike="noStrike" dirty="0" err="1">
                          <a:solidFill>
                            <a:srgbClr val="FFFFFF"/>
                          </a:solidFill>
                          <a:effectLst/>
                          <a:latin typeface="+mj-lt"/>
                        </a:rPr>
                        <a:t>TimeStamp</a:t>
                      </a:r>
                      <a:endParaRPr lang="de-DE" sz="1800" b="1" i="0" u="none" strike="noStrike" dirty="0">
                        <a:solidFill>
                          <a:srgbClr val="FFFFFF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800" b="1" u="none" strike="noStrike" dirty="0" err="1">
                          <a:solidFill>
                            <a:srgbClr val="FFFFFF"/>
                          </a:solidFill>
                          <a:effectLst/>
                          <a:latin typeface="+mj-lt"/>
                        </a:rPr>
                        <a:t>Acc</a:t>
                      </a:r>
                      <a:endParaRPr lang="de-DE" sz="1800" b="1" i="0" u="none" strike="noStrike" dirty="0">
                        <a:solidFill>
                          <a:srgbClr val="FFFFFF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800" b="1" u="none" strike="noStrike" dirty="0" err="1">
                          <a:solidFill>
                            <a:srgbClr val="FFFFFF"/>
                          </a:solidFill>
                          <a:effectLst/>
                          <a:latin typeface="+mj-lt"/>
                        </a:rPr>
                        <a:t>Gyro</a:t>
                      </a:r>
                      <a:endParaRPr lang="de-DE" sz="1800" b="1" i="0" u="none" strike="noStrike" dirty="0">
                        <a:solidFill>
                          <a:srgbClr val="FFFFFF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800" b="1" u="none" strike="noStrike" dirty="0">
                          <a:solidFill>
                            <a:srgbClr val="FFFFFF"/>
                          </a:solidFill>
                          <a:effectLst/>
                          <a:latin typeface="+mj-lt"/>
                        </a:rPr>
                        <a:t>…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800" b="1" u="none" strike="noStrike" dirty="0">
                          <a:solidFill>
                            <a:srgbClr val="FFFFFF"/>
                          </a:solidFill>
                          <a:effectLst/>
                          <a:latin typeface="+mj-lt"/>
                        </a:rPr>
                        <a:t>Speed</a:t>
                      </a:r>
                      <a:endParaRPr lang="de-DE" sz="1800" b="1" i="0" u="none" strike="noStrike" dirty="0">
                        <a:solidFill>
                          <a:srgbClr val="FFFFFF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800" b="1" u="none" strike="noStrike" dirty="0" err="1">
                          <a:solidFill>
                            <a:srgbClr val="FFFFFF"/>
                          </a:solidFill>
                          <a:effectLst/>
                          <a:latin typeface="+mj-lt"/>
                        </a:rPr>
                        <a:t>Dri_Walk</a:t>
                      </a:r>
                      <a:endParaRPr lang="de-DE" sz="1800" b="1" i="0" u="none" strike="noStrike" dirty="0">
                        <a:solidFill>
                          <a:srgbClr val="FFFFFF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800" b="1" u="none" strike="noStrike" dirty="0" err="1">
                          <a:solidFill>
                            <a:srgbClr val="FFFFFF"/>
                          </a:solidFill>
                          <a:effectLst/>
                          <a:latin typeface="+mj-lt"/>
                        </a:rPr>
                        <a:t>Stand_Sit</a:t>
                      </a:r>
                      <a:endParaRPr lang="de-DE" sz="1800" b="1" i="0" u="none" strike="noStrike" dirty="0">
                        <a:solidFill>
                          <a:srgbClr val="FFFFFF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913525405"/>
                  </a:ext>
                </a:extLst>
              </a:tr>
              <a:tr h="380037">
                <a:tc>
                  <a:txBody>
                    <a:bodyPr/>
                    <a:lstStyle/>
                    <a:p>
                      <a:pPr algn="ctr" fontAlgn="b"/>
                      <a:r>
                        <a:rPr lang="de-DE" sz="1800" b="0" i="0" u="none" strike="noStrike" dirty="0" err="1"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xxxxx</a:t>
                      </a:r>
                      <a:endParaRPr lang="de-DE" sz="1800" b="0" i="0" u="none" strike="noStrike" dirty="0"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kumimoji="0" lang="de-DE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Bosch Office Sans"/>
                          <a:ea typeface="+mn-ea"/>
                          <a:cs typeface="+mn-cs"/>
                        </a:rPr>
                        <a:t>xxxxx</a:t>
                      </a:r>
                      <a:endParaRPr lang="de-DE" sz="1800" b="0" i="0" u="none" strike="noStrike" dirty="0"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kumimoji="0" lang="de-DE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Bosch Office Sans"/>
                          <a:ea typeface="+mn-ea"/>
                          <a:cs typeface="+mn-cs"/>
                        </a:rPr>
                        <a:t>xxxxx</a:t>
                      </a:r>
                      <a:endParaRPr lang="de-DE" sz="1800" b="0" i="0" u="none" strike="noStrike" dirty="0"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kumimoji="0" lang="de-DE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Bosch Office Sans"/>
                          <a:ea typeface="+mn-ea"/>
                          <a:cs typeface="+mn-cs"/>
                        </a:rPr>
                        <a:t>…</a:t>
                      </a:r>
                      <a:endParaRPr lang="de-DE" sz="1800" b="0" i="0" u="none" strike="noStrike" dirty="0"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kumimoji="0" lang="de-DE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Bosch Office Sans"/>
                          <a:ea typeface="+mn-ea"/>
                          <a:cs typeface="+mn-cs"/>
                        </a:rPr>
                        <a:t>xxxxx</a:t>
                      </a:r>
                      <a:endParaRPr lang="de-DE" sz="1800" b="0" i="0" u="none" strike="noStrike" dirty="0"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Driving</a:t>
                      </a:r>
                      <a:endParaRPr lang="de-DE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8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Standing</a:t>
                      </a:r>
                    </a:p>
                  </a:txBody>
                  <a:tcPr marL="7620" marR="7620" marT="7620" marB="0" anchor="ctr">
                    <a:solidFill>
                      <a:srgbClr val="CC66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4919630"/>
                  </a:ext>
                </a:extLst>
              </a:tr>
              <a:tr h="380037">
                <a:tc>
                  <a:txBody>
                    <a:bodyPr/>
                    <a:lstStyle/>
                    <a:p>
                      <a:pPr algn="ctr" fontAlgn="b"/>
                      <a:r>
                        <a:rPr kumimoji="0" lang="de-DE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Bosch Office Sans"/>
                          <a:ea typeface="+mn-ea"/>
                          <a:cs typeface="+mn-cs"/>
                        </a:rPr>
                        <a:t>xxxxx</a:t>
                      </a:r>
                      <a:endParaRPr lang="de-DE" sz="1800" b="0" i="0" u="none" strike="noStrike" dirty="0"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kumimoji="0" lang="de-DE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Bosch Office Sans"/>
                          <a:ea typeface="+mn-ea"/>
                          <a:cs typeface="+mn-cs"/>
                        </a:rPr>
                        <a:t>xxxxx</a:t>
                      </a:r>
                      <a:endParaRPr lang="de-DE" sz="1800" b="0" i="0" u="none" strike="noStrike" dirty="0"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kumimoji="0" lang="de-DE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Bosch Office Sans"/>
                          <a:ea typeface="+mn-ea"/>
                          <a:cs typeface="+mn-cs"/>
                        </a:rPr>
                        <a:t>xxxxx</a:t>
                      </a:r>
                      <a:endParaRPr lang="de-DE" sz="1800" b="0" i="0" u="none" strike="noStrike" dirty="0"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kumimoji="0" lang="de-DE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Bosch Office Sans"/>
                          <a:ea typeface="+mn-ea"/>
                          <a:cs typeface="+mn-cs"/>
                        </a:rPr>
                        <a:t>…</a:t>
                      </a:r>
                      <a:endParaRPr lang="de-DE" sz="1800" b="0" i="0" u="none" strike="noStrike" dirty="0"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kumimoji="0" lang="de-DE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Bosch Office Sans"/>
                          <a:ea typeface="+mn-ea"/>
                          <a:cs typeface="+mn-cs"/>
                        </a:rPr>
                        <a:t>xxxxx</a:t>
                      </a:r>
                      <a:endParaRPr lang="de-DE" sz="1800" b="0" i="0" u="none" strike="noStrike" dirty="0"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kumimoji="0" lang="de-DE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Bosch Office Sans"/>
                          <a:ea typeface="+mn-ea"/>
                          <a:cs typeface="+mn-cs"/>
                        </a:rPr>
                        <a:t>Driving</a:t>
                      </a:r>
                      <a:endParaRPr lang="de-DE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8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Standing</a:t>
                      </a:r>
                      <a:endParaRPr lang="de-DE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rgbClr val="CC66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4599254"/>
                  </a:ext>
                </a:extLst>
              </a:tr>
              <a:tr h="380037">
                <a:tc>
                  <a:txBody>
                    <a:bodyPr/>
                    <a:lstStyle/>
                    <a:p>
                      <a:pPr algn="ctr" fontAlgn="b"/>
                      <a:r>
                        <a:rPr kumimoji="0" lang="de-DE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Bosch Office Sans"/>
                          <a:ea typeface="+mn-ea"/>
                          <a:cs typeface="+mn-cs"/>
                        </a:rPr>
                        <a:t>xxxxx</a:t>
                      </a:r>
                      <a:endParaRPr lang="de-DE" sz="1800" b="0" i="0" u="none" strike="noStrike" dirty="0"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kumimoji="0" lang="de-DE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Bosch Office Sans"/>
                          <a:ea typeface="+mn-ea"/>
                          <a:cs typeface="+mn-cs"/>
                        </a:rPr>
                        <a:t>xxxxx</a:t>
                      </a:r>
                      <a:endParaRPr lang="de-DE" sz="1800" b="0" i="0" u="none" strike="noStrike" dirty="0"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kumimoji="0" lang="de-DE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Bosch Office Sans"/>
                          <a:ea typeface="+mn-ea"/>
                          <a:cs typeface="+mn-cs"/>
                        </a:rPr>
                        <a:t>xxxxx</a:t>
                      </a:r>
                      <a:endParaRPr lang="de-DE" sz="1800" b="0" i="0" u="none" strike="noStrike" dirty="0"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kumimoji="0" lang="de-DE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Bosch Office Sans"/>
                          <a:ea typeface="+mn-ea"/>
                          <a:cs typeface="+mn-cs"/>
                        </a:rPr>
                        <a:t>…</a:t>
                      </a:r>
                      <a:endParaRPr lang="de-DE" sz="1800" b="0" i="0" u="none" strike="noStrike" dirty="0"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kumimoji="0" lang="de-DE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Bosch Office Sans"/>
                          <a:ea typeface="+mn-ea"/>
                          <a:cs typeface="+mn-cs"/>
                        </a:rPr>
                        <a:t>xxxxx</a:t>
                      </a:r>
                      <a:endParaRPr lang="de-DE" sz="1800" b="0" i="0" u="none" strike="noStrike" dirty="0"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kumimoji="0" lang="de-DE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Bosch Office Sans"/>
                          <a:ea typeface="+mn-ea"/>
                          <a:cs typeface="+mn-cs"/>
                        </a:rPr>
                        <a:t>Driving</a:t>
                      </a:r>
                      <a:endParaRPr lang="de-DE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800" b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Sitting</a:t>
                      </a:r>
                      <a:endParaRPr lang="de-DE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rgbClr val="C1EDC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8405168"/>
                  </a:ext>
                </a:extLst>
              </a:tr>
              <a:tr h="380037">
                <a:tc>
                  <a:txBody>
                    <a:bodyPr/>
                    <a:lstStyle/>
                    <a:p>
                      <a:pPr algn="ctr" fontAlgn="b"/>
                      <a:r>
                        <a:rPr kumimoji="0" lang="de-DE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Bosch Office Sans"/>
                          <a:ea typeface="+mn-ea"/>
                          <a:cs typeface="+mn-cs"/>
                        </a:rPr>
                        <a:t>xxxxx</a:t>
                      </a:r>
                      <a:endParaRPr lang="de-DE" sz="1800" b="0" i="0" u="none" strike="noStrike" dirty="0"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kumimoji="0" lang="de-DE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Bosch Office Sans"/>
                          <a:ea typeface="+mn-ea"/>
                          <a:cs typeface="+mn-cs"/>
                        </a:rPr>
                        <a:t>xxxxx</a:t>
                      </a:r>
                      <a:endParaRPr lang="de-DE" sz="1800" b="0" i="0" u="none" strike="noStrike" dirty="0"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kumimoji="0" lang="de-DE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Bosch Office Sans"/>
                          <a:ea typeface="+mn-ea"/>
                          <a:cs typeface="+mn-cs"/>
                        </a:rPr>
                        <a:t>xxxxx</a:t>
                      </a:r>
                      <a:endParaRPr lang="de-DE" sz="1800" b="0" i="0" u="none" strike="noStrike" dirty="0"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kumimoji="0" lang="de-DE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Bosch Office Sans"/>
                          <a:ea typeface="+mn-ea"/>
                          <a:cs typeface="+mn-cs"/>
                        </a:rPr>
                        <a:t>…</a:t>
                      </a:r>
                      <a:endParaRPr lang="de-DE" sz="1800" b="0" i="0" u="none" strike="noStrike" dirty="0"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kumimoji="0" lang="de-DE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Bosch Office Sans"/>
                          <a:ea typeface="+mn-ea"/>
                          <a:cs typeface="+mn-cs"/>
                        </a:rPr>
                        <a:t>xxxxx</a:t>
                      </a:r>
                      <a:endParaRPr lang="de-DE" sz="1800" b="0" i="0" u="none" strike="noStrike" dirty="0"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kumimoji="0" lang="de-DE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Bosch Office Sans"/>
                          <a:ea typeface="+mn-ea"/>
                          <a:cs typeface="+mn-cs"/>
                        </a:rPr>
                        <a:t>Driving</a:t>
                      </a:r>
                      <a:endParaRPr lang="de-DE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800" b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Sitting</a:t>
                      </a:r>
                      <a:endParaRPr lang="de-DE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rgbClr val="C1EDC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5948763"/>
                  </a:ext>
                </a:extLst>
              </a:tr>
              <a:tr h="380037">
                <a:tc>
                  <a:txBody>
                    <a:bodyPr/>
                    <a:lstStyle/>
                    <a:p>
                      <a:pPr algn="ctr" fontAlgn="b"/>
                      <a:r>
                        <a:rPr kumimoji="0" lang="de-DE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Bosch Office Sans"/>
                          <a:ea typeface="+mn-ea"/>
                          <a:cs typeface="+mn-cs"/>
                        </a:rPr>
                        <a:t>xxxxx</a:t>
                      </a:r>
                      <a:endParaRPr lang="de-DE" sz="1800" b="0" i="0" u="none" strike="noStrike" dirty="0"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kumimoji="0" lang="de-DE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Bosch Office Sans"/>
                          <a:ea typeface="+mn-ea"/>
                          <a:cs typeface="+mn-cs"/>
                        </a:rPr>
                        <a:t>xxxxx</a:t>
                      </a:r>
                      <a:endParaRPr lang="de-DE" sz="1800" b="0" i="0" u="none" strike="noStrike" dirty="0"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kumimoji="0" lang="de-DE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Bosch Office Sans"/>
                          <a:ea typeface="+mn-ea"/>
                          <a:cs typeface="+mn-cs"/>
                        </a:rPr>
                        <a:t>xxxxx</a:t>
                      </a:r>
                      <a:endParaRPr lang="de-DE" sz="1800" b="0" i="0" u="none" strike="noStrike" dirty="0"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kumimoji="0" lang="de-DE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Bosch Office Sans"/>
                          <a:ea typeface="+mn-ea"/>
                          <a:cs typeface="+mn-cs"/>
                        </a:rPr>
                        <a:t>…</a:t>
                      </a:r>
                      <a:endParaRPr lang="de-DE" sz="1800" b="0" i="0" u="none" strike="noStrike" dirty="0"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kumimoji="0" lang="de-DE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Bosch Office Sans"/>
                          <a:ea typeface="+mn-ea"/>
                          <a:cs typeface="+mn-cs"/>
                        </a:rPr>
                        <a:t>xxxxx</a:t>
                      </a:r>
                      <a:endParaRPr lang="de-DE" sz="1800" b="0" i="0" u="none" strike="noStrike" dirty="0"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Walking</a:t>
                      </a:r>
                    </a:p>
                  </a:txBody>
                  <a:tcPr marL="7620" marR="7620" marT="762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800" b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Undefined</a:t>
                      </a:r>
                      <a:endParaRPr lang="de-DE" sz="1800" b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rgbClr val="FF5D5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4972590"/>
                  </a:ext>
                </a:extLst>
              </a:tr>
              <a:tr h="380037">
                <a:tc>
                  <a:txBody>
                    <a:bodyPr/>
                    <a:lstStyle/>
                    <a:p>
                      <a:pPr algn="ctr" fontAlgn="b"/>
                      <a:r>
                        <a:rPr kumimoji="0" lang="de-DE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Bosch Office Sans"/>
                          <a:ea typeface="+mn-ea"/>
                          <a:cs typeface="+mn-cs"/>
                        </a:rPr>
                        <a:t>xxxxx</a:t>
                      </a:r>
                      <a:endParaRPr lang="de-DE" sz="1800" b="0" i="0" u="none" strike="noStrike" dirty="0"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kumimoji="0" lang="de-DE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Bosch Office Sans"/>
                          <a:ea typeface="+mn-ea"/>
                          <a:cs typeface="+mn-cs"/>
                        </a:rPr>
                        <a:t>xxxxx</a:t>
                      </a:r>
                      <a:endParaRPr lang="de-DE" sz="1800" b="0" i="0" u="none" strike="noStrike" dirty="0"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kumimoji="0" lang="de-DE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Bosch Office Sans"/>
                          <a:ea typeface="+mn-ea"/>
                          <a:cs typeface="+mn-cs"/>
                        </a:rPr>
                        <a:t>xxxxx</a:t>
                      </a:r>
                      <a:endParaRPr lang="de-DE" sz="1800" b="0" i="0" u="none" strike="noStrike" dirty="0"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kumimoji="0" lang="de-DE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Bosch Office Sans"/>
                          <a:ea typeface="+mn-ea"/>
                          <a:cs typeface="+mn-cs"/>
                        </a:rPr>
                        <a:t>…</a:t>
                      </a:r>
                      <a:endParaRPr lang="de-DE" sz="1800" b="0" i="0" u="none" strike="noStrike" dirty="0"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kumimoji="0" lang="de-DE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Bosch Office Sans"/>
                          <a:ea typeface="+mn-ea"/>
                          <a:cs typeface="+mn-cs"/>
                        </a:rPr>
                        <a:t>xxxxx</a:t>
                      </a:r>
                      <a:endParaRPr lang="de-DE" sz="1800" b="0" i="0" u="none" strike="noStrike" dirty="0"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Walking</a:t>
                      </a:r>
                    </a:p>
                  </a:txBody>
                  <a:tcPr marL="7620" marR="7620" marT="762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800" b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Undefined</a:t>
                      </a:r>
                      <a:endParaRPr lang="de-DE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rgbClr val="FF5D5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7584474"/>
                  </a:ext>
                </a:extLst>
              </a:tr>
            </a:tbl>
          </a:graphicData>
        </a:graphic>
      </p:graphicFrame>
      <p:pic>
        <p:nvPicPr>
          <p:cNvPr id="12" name="Grafik 11">
            <a:extLst>
              <a:ext uri="{FF2B5EF4-FFF2-40B4-BE49-F238E27FC236}">
                <a16:creationId xmlns:a16="http://schemas.microsoft.com/office/drawing/2014/main" id="{1B8FE2BE-9F8F-44E8-9633-FF1D3F7033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5404" y="82378"/>
            <a:ext cx="1084221" cy="273179"/>
          </a:xfrm>
          <a:prstGeom prst="rect">
            <a:avLst/>
          </a:prstGeom>
        </p:spPr>
      </p:pic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FCAB47C6-9D9C-48B5-A5F0-51D4BED1C9A2}"/>
              </a:ext>
            </a:extLst>
          </p:cNvPr>
          <p:cNvGrpSpPr/>
          <p:nvPr/>
        </p:nvGrpSpPr>
        <p:grpSpPr>
          <a:xfrm>
            <a:off x="7105976" y="3414881"/>
            <a:ext cx="3142741" cy="388800"/>
            <a:chOff x="7105976" y="3414881"/>
            <a:chExt cx="3142741" cy="388800"/>
          </a:xfrm>
        </p:grpSpPr>
        <p:sp>
          <p:nvSpPr>
            <p:cNvPr id="32" name="Pfeil: nach rechts gekrümmt 31">
              <a:extLst>
                <a:ext uri="{FF2B5EF4-FFF2-40B4-BE49-F238E27FC236}">
                  <a16:creationId xmlns:a16="http://schemas.microsoft.com/office/drawing/2014/main" id="{1AAB97DB-ADD9-422A-AC07-3BD93B0EF79C}"/>
                </a:ext>
              </a:extLst>
            </p:cNvPr>
            <p:cNvSpPr/>
            <p:nvPr/>
          </p:nvSpPr>
          <p:spPr>
            <a:xfrm flipH="1">
              <a:off x="7105976" y="3414881"/>
              <a:ext cx="295094" cy="388800"/>
            </a:xfrm>
            <a:prstGeom prst="curvedRightArrow">
              <a:avLst/>
            </a:prstGeom>
            <a:solidFill>
              <a:schemeClr val="accent1"/>
            </a:solidFill>
            <a:ln w="9525" cap="flat" cmpd="sng" algn="ctr">
              <a:solidFill>
                <a:srgbClr val="3F136C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endParaRPr>
            </a:p>
          </p:txBody>
        </p:sp>
        <p:sp>
          <p:nvSpPr>
            <p:cNvPr id="33" name="Textfeld 32">
              <a:extLst>
                <a:ext uri="{FF2B5EF4-FFF2-40B4-BE49-F238E27FC236}">
                  <a16:creationId xmlns:a16="http://schemas.microsoft.com/office/drawing/2014/main" id="{83827A3D-3B22-41CB-95CB-3D5E847E759E}"/>
                </a:ext>
              </a:extLst>
            </p:cNvPr>
            <p:cNvSpPr txBox="1"/>
            <p:nvPr/>
          </p:nvSpPr>
          <p:spPr>
            <a:xfrm flipH="1">
              <a:off x="9106438" y="3414881"/>
              <a:ext cx="1142279" cy="29990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marR="0" algn="l" defTabSz="914400" eaLnBrk="1" fontAlgn="auto" latinLnBrk="0" hangingPunct="1">
                <a:spcBef>
                  <a:spcPts val="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de-DE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</a:rPr>
                <a:t>Absteigen</a:t>
              </a:r>
            </a:p>
          </p:txBody>
        </p:sp>
        <p:cxnSp>
          <p:nvCxnSpPr>
            <p:cNvPr id="6" name="Gerader Verbinder 5">
              <a:extLst>
                <a:ext uri="{FF2B5EF4-FFF2-40B4-BE49-F238E27FC236}">
                  <a16:creationId xmlns:a16="http://schemas.microsoft.com/office/drawing/2014/main" id="{37C92F31-7597-4B75-8D0E-C49AE1B30FB6}"/>
                </a:ext>
              </a:extLst>
            </p:cNvPr>
            <p:cNvCxnSpPr>
              <a:endCxn id="33" idx="3"/>
            </p:cNvCxnSpPr>
            <p:nvPr/>
          </p:nvCxnSpPr>
          <p:spPr>
            <a:xfrm>
              <a:off x="7401070" y="3564833"/>
              <a:ext cx="1705368" cy="0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717DD15A-A10D-4371-B594-21171F1FE2FD}"/>
              </a:ext>
            </a:extLst>
          </p:cNvPr>
          <p:cNvGrpSpPr/>
          <p:nvPr/>
        </p:nvGrpSpPr>
        <p:grpSpPr>
          <a:xfrm>
            <a:off x="8402208" y="2696505"/>
            <a:ext cx="2230501" cy="388800"/>
            <a:chOff x="8402208" y="2696505"/>
            <a:chExt cx="2230501" cy="388800"/>
          </a:xfrm>
        </p:grpSpPr>
        <p:sp>
          <p:nvSpPr>
            <p:cNvPr id="25" name="Pfeil: nach links gekrümmt 24">
              <a:extLst>
                <a:ext uri="{FF2B5EF4-FFF2-40B4-BE49-F238E27FC236}">
                  <a16:creationId xmlns:a16="http://schemas.microsoft.com/office/drawing/2014/main" id="{AF681400-C056-403A-9A21-56A02F9A63F6}"/>
                </a:ext>
              </a:extLst>
            </p:cNvPr>
            <p:cNvSpPr/>
            <p:nvPr/>
          </p:nvSpPr>
          <p:spPr>
            <a:xfrm>
              <a:off x="8402208" y="2696505"/>
              <a:ext cx="282284" cy="388800"/>
            </a:xfrm>
            <a:prstGeom prst="curvedLeftArrow">
              <a:avLst/>
            </a:prstGeom>
            <a:solidFill>
              <a:schemeClr val="accent3"/>
            </a:solidFill>
            <a:ln w="9525" cap="flat" cmpd="sng" algn="ctr">
              <a:solidFill>
                <a:srgbClr val="3F136C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endParaRPr>
            </a:p>
          </p:txBody>
        </p:sp>
        <p:sp>
          <p:nvSpPr>
            <p:cNvPr id="26" name="Textfeld 25">
              <a:extLst>
                <a:ext uri="{FF2B5EF4-FFF2-40B4-BE49-F238E27FC236}">
                  <a16:creationId xmlns:a16="http://schemas.microsoft.com/office/drawing/2014/main" id="{116F4991-011D-4A6C-BF11-379A06584A92}"/>
                </a:ext>
              </a:extLst>
            </p:cNvPr>
            <p:cNvSpPr txBox="1"/>
            <p:nvPr/>
          </p:nvSpPr>
          <p:spPr>
            <a:xfrm>
              <a:off x="8976049" y="2746730"/>
              <a:ext cx="1656660" cy="2855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marR="0" algn="l" defTabSz="914400" eaLnBrk="1" fontAlgn="auto" latinLnBrk="0" hangingPunct="1">
                <a:spcBef>
                  <a:spcPts val="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de-DE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</a:rPr>
                <a:t>Winkeländerung</a:t>
              </a:r>
            </a:p>
          </p:txBody>
        </p:sp>
        <p:cxnSp>
          <p:nvCxnSpPr>
            <p:cNvPr id="16" name="Gerader Verbinder 15">
              <a:extLst>
                <a:ext uri="{FF2B5EF4-FFF2-40B4-BE49-F238E27FC236}">
                  <a16:creationId xmlns:a16="http://schemas.microsoft.com/office/drawing/2014/main" id="{EE08D089-AFE0-4D6C-9F48-F06864492A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84492" y="2889526"/>
              <a:ext cx="291557" cy="1379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1163708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B3622486-8EE0-4A75-9B1F-F2B291CD2B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Ergebnisse – Lauferkennung </a:t>
            </a:r>
          </a:p>
        </p:txBody>
      </p:sp>
      <p:sp>
        <p:nvSpPr>
          <p:cNvPr id="2" name="Textplatzhalter 1">
            <a:extLst>
              <a:ext uri="{FF2B5EF4-FFF2-40B4-BE49-F238E27FC236}">
                <a16:creationId xmlns:a16="http://schemas.microsoft.com/office/drawing/2014/main" id="{BD720A6C-3569-4AEE-82CB-8C091EB72A9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/>
              <a:t>Masterthesis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9DF6302-8B74-498E-A67B-0F1EC7106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15</a:t>
            </a:fld>
            <a:endParaRPr lang="en-US" noProof="1"/>
          </a:p>
        </p:txBody>
      </p:sp>
      <p:pic>
        <p:nvPicPr>
          <p:cNvPr id="14" name="Inhaltsplatzhalter 13">
            <a:extLst>
              <a:ext uri="{FF2B5EF4-FFF2-40B4-BE49-F238E27FC236}">
                <a16:creationId xmlns:a16="http://schemas.microsoft.com/office/drawing/2014/main" id="{EB437CB3-632A-4C2A-8CB1-AEFFE6227630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2178" y="1124014"/>
            <a:ext cx="6603682" cy="4584572"/>
          </a:xfrm>
        </p:spPr>
      </p:pic>
      <p:sp>
        <p:nvSpPr>
          <p:cNvPr id="15" name="Rechteck 14">
            <a:extLst>
              <a:ext uri="{FF2B5EF4-FFF2-40B4-BE49-F238E27FC236}">
                <a16:creationId xmlns:a16="http://schemas.microsoft.com/office/drawing/2014/main" id="{0DD97C3A-4483-4BEC-8617-36F9C74D9FBA}"/>
              </a:ext>
            </a:extLst>
          </p:cNvPr>
          <p:cNvSpPr/>
          <p:nvPr/>
        </p:nvSpPr>
        <p:spPr>
          <a:xfrm>
            <a:off x="2182178" y="2419074"/>
            <a:ext cx="7640002" cy="32473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A4C0C31A-328B-4C0D-A313-2F784A317337}"/>
              </a:ext>
            </a:extLst>
          </p:cNvPr>
          <p:cNvSpPr/>
          <p:nvPr/>
        </p:nvSpPr>
        <p:spPr>
          <a:xfrm>
            <a:off x="2182178" y="3459479"/>
            <a:ext cx="7342822" cy="22127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8C528264-9BE6-4B06-919A-3EE263B776C7}"/>
              </a:ext>
            </a:extLst>
          </p:cNvPr>
          <p:cNvSpPr/>
          <p:nvPr/>
        </p:nvSpPr>
        <p:spPr>
          <a:xfrm>
            <a:off x="2182178" y="4465319"/>
            <a:ext cx="6999922" cy="11916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E478C31B-0DF6-44CA-8F5C-03CAD6B680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5404" y="82378"/>
            <a:ext cx="1084221" cy="273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915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1" animBg="1"/>
      <p:bldP spid="1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41BC2D6-46F8-46FA-A3FA-DE85E04BC3E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/>
              <a:t>Masterthesis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5ED5DD3-786A-498A-BE2D-32A5E20EE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Ergebnisse – Anhalten (Fuß runtersetzen)</a:t>
            </a:r>
          </a:p>
        </p:txBody>
      </p:sp>
      <p:pic>
        <p:nvPicPr>
          <p:cNvPr id="11" name="Inhaltsplatzhalter 10">
            <a:extLst>
              <a:ext uri="{FF2B5EF4-FFF2-40B4-BE49-F238E27FC236}">
                <a16:creationId xmlns:a16="http://schemas.microsoft.com/office/drawing/2014/main" id="{A939BCF5-3057-4EA5-A693-DDBFEB7811C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37" r="30542" b="9553"/>
          <a:stretch/>
        </p:blipFill>
        <p:spPr>
          <a:xfrm>
            <a:off x="1573822" y="1427456"/>
            <a:ext cx="3356349" cy="3166867"/>
          </a:xfrm>
          <a:prstGeom prst="rect">
            <a:avLst/>
          </a:prstGeom>
        </p:spPr>
      </p:pic>
      <p:pic>
        <p:nvPicPr>
          <p:cNvPr id="13" name="Inhaltsplatzhalter 12">
            <a:extLst>
              <a:ext uri="{FF2B5EF4-FFF2-40B4-BE49-F238E27FC236}">
                <a16:creationId xmlns:a16="http://schemas.microsoft.com/office/drawing/2014/main" id="{5E8D8108-86E2-42E2-99B3-25556803299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867" b="20939"/>
          <a:stretch/>
        </p:blipFill>
        <p:spPr>
          <a:xfrm>
            <a:off x="5800648" y="1387118"/>
            <a:ext cx="3356348" cy="3166866"/>
          </a:xfr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3B1A6CF-E479-4F59-A757-9DD7FAC3C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16</a:t>
            </a:fld>
            <a:endParaRPr lang="en-US" noProof="1"/>
          </a:p>
        </p:txBody>
      </p:sp>
      <p:grpSp>
        <p:nvGrpSpPr>
          <p:cNvPr id="28" name="Gruppieren 27">
            <a:extLst>
              <a:ext uri="{FF2B5EF4-FFF2-40B4-BE49-F238E27FC236}">
                <a16:creationId xmlns:a16="http://schemas.microsoft.com/office/drawing/2014/main" id="{8133970B-A7E4-42B8-AFA1-450EDEAD17B6}"/>
              </a:ext>
            </a:extLst>
          </p:cNvPr>
          <p:cNvGrpSpPr/>
          <p:nvPr/>
        </p:nvGrpSpPr>
        <p:grpSpPr>
          <a:xfrm>
            <a:off x="1846385" y="2340463"/>
            <a:ext cx="2435469" cy="1573823"/>
            <a:chOff x="1212850" y="2822575"/>
            <a:chExt cx="1879600" cy="1163638"/>
          </a:xfrm>
          <a:effectLst>
            <a:glow rad="63500">
              <a:schemeClr val="accent1">
                <a:satMod val="175000"/>
                <a:alpha val="40000"/>
              </a:schemeClr>
            </a:glow>
          </a:effectLst>
        </p:grpSpPr>
        <p:cxnSp>
          <p:nvCxnSpPr>
            <p:cNvPr id="21" name="Gerader Verbinder 20">
              <a:extLst>
                <a:ext uri="{FF2B5EF4-FFF2-40B4-BE49-F238E27FC236}">
                  <a16:creationId xmlns:a16="http://schemas.microsoft.com/office/drawing/2014/main" id="{FF3A0266-71B3-45D0-B70E-C227D19DC81C}"/>
                </a:ext>
              </a:extLst>
            </p:cNvPr>
            <p:cNvCxnSpPr/>
            <p:nvPr/>
          </p:nvCxnSpPr>
          <p:spPr>
            <a:xfrm flipV="1">
              <a:off x="1212850" y="3733800"/>
              <a:ext cx="1879600" cy="158750"/>
            </a:xfrm>
            <a:prstGeom prst="line">
              <a:avLst/>
            </a:prstGeom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Gerader Verbinder 22">
              <a:extLst>
                <a:ext uri="{FF2B5EF4-FFF2-40B4-BE49-F238E27FC236}">
                  <a16:creationId xmlns:a16="http://schemas.microsoft.com/office/drawing/2014/main" id="{BE03CF5A-23A4-4A65-A5F7-6BD704657CA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8850" y="2822575"/>
              <a:ext cx="708025" cy="990600"/>
            </a:xfrm>
            <a:prstGeom prst="line">
              <a:avLst/>
            </a:prstGeom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Bogen 25">
              <a:extLst>
                <a:ext uri="{FF2B5EF4-FFF2-40B4-BE49-F238E27FC236}">
                  <a16:creationId xmlns:a16="http://schemas.microsoft.com/office/drawing/2014/main" id="{B86DC6FB-DE88-486A-A286-55ED09BFC7EC}"/>
                </a:ext>
              </a:extLst>
            </p:cNvPr>
            <p:cNvSpPr/>
            <p:nvPr/>
          </p:nvSpPr>
          <p:spPr>
            <a:xfrm>
              <a:off x="2274095" y="3571875"/>
              <a:ext cx="259556" cy="414338"/>
            </a:xfrm>
            <a:prstGeom prst="arc">
              <a:avLst>
                <a:gd name="adj1" fmla="val 16200000"/>
                <a:gd name="adj2" fmla="val 21566796"/>
              </a:avLst>
            </a:prstGeom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rgbClr val="FF0000"/>
                </a:solidFill>
              </a:endParaRPr>
            </a:p>
          </p:txBody>
        </p:sp>
      </p:grpSp>
      <p:grpSp>
        <p:nvGrpSpPr>
          <p:cNvPr id="29" name="Gruppieren 28">
            <a:extLst>
              <a:ext uri="{FF2B5EF4-FFF2-40B4-BE49-F238E27FC236}">
                <a16:creationId xmlns:a16="http://schemas.microsoft.com/office/drawing/2014/main" id="{E03CF009-DF08-40AB-90DF-D73E1E396DF6}"/>
              </a:ext>
            </a:extLst>
          </p:cNvPr>
          <p:cNvGrpSpPr/>
          <p:nvPr/>
        </p:nvGrpSpPr>
        <p:grpSpPr>
          <a:xfrm>
            <a:off x="5934808" y="2690447"/>
            <a:ext cx="2795954" cy="562707"/>
            <a:chOff x="5916760" y="3127375"/>
            <a:chExt cx="1809827" cy="369809"/>
          </a:xfrm>
          <a:effectLst>
            <a:glow rad="63500">
              <a:schemeClr val="accent1">
                <a:satMod val="175000"/>
                <a:alpha val="40000"/>
              </a:schemeClr>
            </a:glow>
          </a:effectLst>
        </p:grpSpPr>
        <p:cxnSp>
          <p:nvCxnSpPr>
            <p:cNvPr id="15" name="Gerader Verbinder 14">
              <a:extLst>
                <a:ext uri="{FF2B5EF4-FFF2-40B4-BE49-F238E27FC236}">
                  <a16:creationId xmlns:a16="http://schemas.microsoft.com/office/drawing/2014/main" id="{68DD4192-39BA-42D0-B894-F5216AF9EEC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43600" y="3127375"/>
              <a:ext cx="1657350" cy="276225"/>
            </a:xfrm>
            <a:prstGeom prst="line">
              <a:avLst/>
            </a:prstGeom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r Verbinder 17">
              <a:extLst>
                <a:ext uri="{FF2B5EF4-FFF2-40B4-BE49-F238E27FC236}">
                  <a16:creationId xmlns:a16="http://schemas.microsoft.com/office/drawing/2014/main" id="{CD531022-D528-42BB-900B-2FD53ABC9218}"/>
                </a:ext>
              </a:extLst>
            </p:cNvPr>
            <p:cNvCxnSpPr/>
            <p:nvPr/>
          </p:nvCxnSpPr>
          <p:spPr>
            <a:xfrm flipH="1">
              <a:off x="5916760" y="3403600"/>
              <a:ext cx="1809827" cy="0"/>
            </a:xfrm>
            <a:prstGeom prst="line">
              <a:avLst/>
            </a:prstGeom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Bogen 26">
              <a:extLst>
                <a:ext uri="{FF2B5EF4-FFF2-40B4-BE49-F238E27FC236}">
                  <a16:creationId xmlns:a16="http://schemas.microsoft.com/office/drawing/2014/main" id="{67FA470E-7507-4B58-B4D2-DB57AECC213E}"/>
                </a:ext>
              </a:extLst>
            </p:cNvPr>
            <p:cNvSpPr/>
            <p:nvPr/>
          </p:nvSpPr>
          <p:spPr>
            <a:xfrm>
              <a:off x="6200562" y="3293984"/>
              <a:ext cx="89605" cy="203200"/>
            </a:xfrm>
            <a:prstGeom prst="arc">
              <a:avLst>
                <a:gd name="adj1" fmla="val 18566389"/>
                <a:gd name="adj2" fmla="val 0"/>
              </a:avLst>
            </a:prstGeom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</p:grpSp>
      <p:pic>
        <p:nvPicPr>
          <p:cNvPr id="16" name="Grafik 15">
            <a:extLst>
              <a:ext uri="{FF2B5EF4-FFF2-40B4-BE49-F238E27FC236}">
                <a16:creationId xmlns:a16="http://schemas.microsoft.com/office/drawing/2014/main" id="{E9F38670-672D-4A7A-9881-75B5E8FEA7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5404" y="82378"/>
            <a:ext cx="1084221" cy="273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5550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5418313-AD34-4533-9E51-00D26A670A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Zusammenfassung (Ergebnisse)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30CEF4A-E3C5-45C7-84B5-E4C8BEDA23B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/>
              <a:t>Masterthesis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95F0EF9-BF26-4713-8A83-2B720A27D027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de-DE" dirty="0"/>
              <a:t>Mehrere Szenarien betrachtet</a:t>
            </a:r>
          </a:p>
          <a:p>
            <a:pPr lvl="1"/>
            <a:r>
              <a:rPr lang="de-DE" dirty="0"/>
              <a:t>Laufen</a:t>
            </a:r>
          </a:p>
          <a:p>
            <a:pPr lvl="1"/>
            <a:r>
              <a:rPr lang="de-DE" dirty="0"/>
              <a:t>Anhalten</a:t>
            </a:r>
          </a:p>
          <a:p>
            <a:pPr lvl="1"/>
            <a:r>
              <a:rPr lang="de-DE" dirty="0"/>
              <a:t>Verschiedene Fahrerposition</a:t>
            </a:r>
          </a:p>
          <a:p>
            <a:pPr lvl="1"/>
            <a:r>
              <a:rPr lang="de-DE" dirty="0"/>
              <a:t>Auf- und Absteigen</a:t>
            </a:r>
          </a:p>
          <a:p>
            <a:r>
              <a:rPr lang="de-DE" dirty="0"/>
              <a:t>Lauferkennung </a:t>
            </a:r>
          </a:p>
          <a:p>
            <a:pPr lvl="1"/>
            <a:r>
              <a:rPr lang="de-DE" dirty="0"/>
              <a:t>Echtzeit (Delay von ca. 2 Sekunden)</a:t>
            </a:r>
          </a:p>
          <a:p>
            <a:pPr lvl="1"/>
            <a:r>
              <a:rPr lang="de-DE" dirty="0"/>
              <a:t>Große Übereinstimmung mit der </a:t>
            </a:r>
            <a:r>
              <a:rPr lang="de-DE" dirty="0" err="1"/>
              <a:t>GroundTruth</a:t>
            </a:r>
            <a:endParaRPr lang="de-DE" dirty="0"/>
          </a:p>
          <a:p>
            <a:pPr lvl="1"/>
            <a:r>
              <a:rPr lang="de-DE" dirty="0"/>
              <a:t>Besser als Google Aktivitätserkennung</a:t>
            </a:r>
          </a:p>
          <a:p>
            <a:r>
              <a:rPr lang="de-DE" dirty="0"/>
              <a:t>Qualitative Auswertung und keine Quantitative</a:t>
            </a:r>
          </a:p>
          <a:p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5D642C5-F31A-4022-882F-196FE07333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17</a:t>
            </a:fld>
            <a:endParaRPr lang="en-US" noProof="1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8ED9E399-CCDD-4277-BD55-60E7035E61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5404" y="82378"/>
            <a:ext cx="1084221" cy="273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6817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E3E3133C-2382-4505-B064-2954525BB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18</a:t>
            </a:fld>
            <a:endParaRPr lang="en-US" noProof="1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CCC315D0-048C-4A2A-8087-6CAA40C0E24D}"/>
              </a:ext>
            </a:extLst>
          </p:cNvPr>
          <p:cNvSpPr txBox="1"/>
          <p:nvPr/>
        </p:nvSpPr>
        <p:spPr>
          <a:xfrm>
            <a:off x="3560700" y="2654419"/>
            <a:ext cx="3848223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5000" b="1" dirty="0">
                <a:latin typeface="+mj-lt"/>
              </a:rPr>
              <a:t>Vielen Dank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4FFCF20-5701-4DF2-8327-C44EC084F4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5404" y="82378"/>
            <a:ext cx="1084221" cy="273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43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E390882D-7474-4356-87DD-ABBA5612A2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19</a:t>
            </a:fld>
            <a:endParaRPr lang="en-US" noProof="1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57DB171-0F1D-4DC0-8C00-23AB75C06D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9812" y="1656556"/>
            <a:ext cx="3810000" cy="28575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159960253"/>
      </p:ext>
    </p:extLst>
  </p:cSld>
  <p:clrMapOvr>
    <a:masterClrMapping/>
  </p:clrMapOvr>
  <p:transition spd="med" advTm="3000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AD82EB9-F888-4EF5-9BD3-4FB532D116C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Spezialisierung einer Unfallerkennung am Zweirad mittels Smartphone auf Unabhängigkeit der Trageposition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E92822E9-942B-4A4F-832F-839D47BE5E00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  <a:p>
            <a:r>
              <a:rPr lang="en-US" dirty="0"/>
              <a:t>Cand. M.Sc. Oays Darwish </a:t>
            </a:r>
          </a:p>
          <a:p>
            <a:r>
              <a:rPr lang="de-DE" dirty="0"/>
              <a:t>15.11.2022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2C505376-0740-45CF-A3AB-D1494726A0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4593" y="109805"/>
            <a:ext cx="1025842" cy="218324"/>
          </a:xfrm>
          <a:prstGeom prst="rect">
            <a:avLst/>
          </a:prstGeom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22197877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AD82EB9-F888-4EF5-9BD3-4FB532D116C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Spezialisierung einer Unfallerkennung am Zweirad mittels Smartphone auf Unabhängigkeit der Trageposition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E92822E9-942B-4A4F-832F-839D47BE5E00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  <a:p>
            <a:r>
              <a:rPr lang="en-US" dirty="0"/>
              <a:t>Cand. M.Sc. Oays Darwish </a:t>
            </a:r>
          </a:p>
          <a:p>
            <a:r>
              <a:rPr lang="de-DE" dirty="0"/>
              <a:t>15.11.2022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2C505376-0740-45CF-A3AB-D1494726A0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4593" y="109805"/>
            <a:ext cx="1025842" cy="21832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415070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hapter_conv">
            <a:extLst>
              <a:ext uri="{FF2B5EF4-FFF2-40B4-BE49-F238E27FC236}">
                <a16:creationId xmlns:a16="http://schemas.microsoft.com/office/drawing/2014/main" id="{A1CFF985-F2F8-4B4B-9D84-A29123AE782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05199" y="259200"/>
            <a:ext cx="10558800" cy="388800"/>
          </a:xfrm>
        </p:spPr>
        <p:txBody>
          <a:bodyPr vert="horz" lIns="0" tIns="0" rIns="0" bIns="0" rtlCol="0">
            <a:noAutofit/>
          </a:bodyPr>
          <a:lstStyle/>
          <a:p>
            <a:r>
              <a:rPr lang="de-DE" dirty="0"/>
              <a:t>Einleitung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FB596359-3A75-4069-BDB3-A3F3598F1D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199" y="648000"/>
            <a:ext cx="10558800" cy="388800"/>
          </a:xfrm>
        </p:spPr>
        <p:txBody>
          <a:bodyPr lIns="0" tIns="0" rIns="0" bIns="0"/>
          <a:lstStyle/>
          <a:p>
            <a:r>
              <a:rPr lang="de-DE" dirty="0"/>
              <a:t>Statistik und Fakten</a:t>
            </a:r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84DDD43E-9741-40CA-B732-EDE5EE74214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1" r="391"/>
          <a:stretch/>
        </p:blipFill>
        <p:spPr>
          <a:xfrm>
            <a:off x="694592" y="1714500"/>
            <a:ext cx="4343400" cy="3121269"/>
          </a:xfrm>
          <a:ln>
            <a:solidFill>
              <a:schemeClr val="accent2"/>
            </a:solidFill>
          </a:ln>
        </p:spPr>
      </p:pic>
      <p:pic>
        <p:nvPicPr>
          <p:cNvPr id="12" name="Inhaltsplatzhalter 11">
            <a:extLst>
              <a:ext uri="{FF2B5EF4-FFF2-40B4-BE49-F238E27FC236}">
                <a16:creationId xmlns:a16="http://schemas.microsoft.com/office/drawing/2014/main" id="{0B855D6C-DA61-4FF5-A0A4-D2F8341CA00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" b="9"/>
          <a:stretch/>
        </p:blipFill>
        <p:spPr>
          <a:xfrm>
            <a:off x="5931634" y="1714500"/>
            <a:ext cx="4343400" cy="3121269"/>
          </a:xfrm>
          <a:ln>
            <a:solidFill>
              <a:schemeClr val="accent2"/>
            </a:solidFill>
          </a:ln>
        </p:spPr>
      </p:pic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D499D13B-2478-4D48-AF90-9D2DFD2D0B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21</a:t>
            </a:fld>
            <a:endParaRPr lang="en-US" noProof="1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4A237D7A-2135-4570-8519-86BA003D8FE3}"/>
              </a:ext>
            </a:extLst>
          </p:cNvPr>
          <p:cNvSpPr txBox="1"/>
          <p:nvPr/>
        </p:nvSpPr>
        <p:spPr>
          <a:xfrm>
            <a:off x="694592" y="4835769"/>
            <a:ext cx="4600772" cy="29213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R="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DE" sz="1000" b="0" i="1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</a:rPr>
              <a:t>Abb. 1: Geschwindigkeitsüberschreitungen nach PKW- und Motorradfahrern an bestimmten Messstationen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7827578E-BF0C-4B50-ADF6-8A13F48A4336}"/>
              </a:ext>
            </a:extLst>
          </p:cNvPr>
          <p:cNvSpPr txBox="1"/>
          <p:nvPr/>
        </p:nvSpPr>
        <p:spPr>
          <a:xfrm>
            <a:off x="5931634" y="4835769"/>
            <a:ext cx="4600772" cy="29213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R="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DE" sz="1000" b="0" i="1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</a:rPr>
              <a:t>Abb. 2: Unfallschwere über Geschwindigkeit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095495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hapter_conv">
            <a:extLst>
              <a:ext uri="{FF2B5EF4-FFF2-40B4-BE49-F238E27FC236}">
                <a16:creationId xmlns:a16="http://schemas.microsoft.com/office/drawing/2014/main" id="{FF3B088D-B0F8-4C35-B323-B4FF0EB70C1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 vert="horz" lIns="0" tIns="0" rIns="0" bIns="0" rtlCol="0">
            <a:noAutofit/>
          </a:bodyPr>
          <a:lstStyle/>
          <a:p>
            <a:r>
              <a:rPr lang="de-DE" dirty="0"/>
              <a:t>Masterthesis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2DB2ED2-DEC2-438A-8CEA-85B24F8695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/>
          <a:p>
            <a:r>
              <a:rPr lang="de-DE" dirty="0"/>
              <a:t>Use- und </a:t>
            </a:r>
            <a:r>
              <a:rPr lang="de-DE" dirty="0" err="1"/>
              <a:t>Edgecases</a:t>
            </a:r>
            <a:endParaRPr lang="de-DE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8907B7D3-245C-4B71-AB37-14FFA1E4C63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Tiefer betrachtete Szenarien</a:t>
            </a:r>
          </a:p>
          <a:p>
            <a:pPr lvl="1"/>
            <a:r>
              <a:rPr lang="de-DE" dirty="0"/>
              <a:t>Lauferkennung</a:t>
            </a:r>
          </a:p>
          <a:p>
            <a:pPr lvl="2"/>
            <a:r>
              <a:rPr lang="de-DE" dirty="0"/>
              <a:t>Im Pocket-Mode wahrscheinlicher Mit dem Handy an sich Laufen </a:t>
            </a:r>
            <a:r>
              <a:rPr lang="de-DE" dirty="0">
                <a:sym typeface="Wingdings" panose="05000000000000000000" pitchFamily="2" charset="2"/>
              </a:rPr>
              <a:t> Falsche Alarmauslösung</a:t>
            </a:r>
          </a:p>
          <a:p>
            <a:pPr lvl="1"/>
            <a:r>
              <a:rPr lang="de-DE" dirty="0"/>
              <a:t>Ab- und Aufsteigen: </a:t>
            </a:r>
          </a:p>
          <a:p>
            <a:pPr lvl="2"/>
            <a:r>
              <a:rPr lang="de-DE" dirty="0"/>
              <a:t>Bein hochheben und nach hinten strecken</a:t>
            </a:r>
          </a:p>
          <a:p>
            <a:pPr lvl="2"/>
            <a:r>
              <a:rPr lang="de-DE" dirty="0"/>
              <a:t>Große Winkeländerung – 2 Ebenen (XY, YZ)</a:t>
            </a:r>
          </a:p>
          <a:p>
            <a:pPr lvl="1"/>
            <a:r>
              <a:rPr lang="de-DE" dirty="0"/>
              <a:t>Anhalten: (Fuß runtersetzen)</a:t>
            </a:r>
          </a:p>
          <a:p>
            <a:pPr lvl="2"/>
            <a:r>
              <a:rPr lang="de-DE" dirty="0"/>
              <a:t>Pause, Tanken, …usw.</a:t>
            </a:r>
          </a:p>
          <a:p>
            <a:pPr lvl="2"/>
            <a:r>
              <a:rPr lang="de-DE" dirty="0"/>
              <a:t>Winkeländerung</a:t>
            </a:r>
          </a:p>
          <a:p>
            <a:pPr lvl="2"/>
            <a:endParaRPr lang="de-DE" dirty="0"/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6AD31947-4FB0-4E8B-AD47-D8406E3CC8A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60" r="8713"/>
          <a:stretch/>
        </p:blipFill>
        <p:spPr>
          <a:xfrm>
            <a:off x="6268915" y="1702712"/>
            <a:ext cx="4070839" cy="276518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E732FB7-DE4D-46CB-8A7B-68ECF5D640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22</a:t>
            </a:fld>
            <a:endParaRPr lang="en-US" noProof="1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004B19D5-35FB-4A96-BBEF-5F307339202B}"/>
              </a:ext>
            </a:extLst>
          </p:cNvPr>
          <p:cNvSpPr txBox="1"/>
          <p:nvPr/>
        </p:nvSpPr>
        <p:spPr>
          <a:xfrm>
            <a:off x="9123607" y="4467900"/>
            <a:ext cx="1216147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900" b="0" i="1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Bosch Office Sans" pitchFamily="34" charset="0"/>
                <a:ea typeface="+mn-ea"/>
                <a:cs typeface="+mn-cs"/>
              </a:rPr>
              <a:t>motorradonline.de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F07F4506-90E9-467D-8ED6-C3C8685AB9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5404" y="82378"/>
            <a:ext cx="1084221" cy="27317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890812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C74647D4-361E-49E9-8C07-F2296274EDAF}"/>
              </a:ext>
            </a:extLst>
          </p:cNvPr>
          <p:cNvSpPr txBox="1"/>
          <p:nvPr/>
        </p:nvSpPr>
        <p:spPr>
          <a:xfrm>
            <a:off x="205232" y="1296000"/>
            <a:ext cx="10450800" cy="4168800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noAutofit/>
          </a:bodyPr>
          <a:lstStyle/>
          <a:p>
            <a:pPr marL="251982" marR="0" lvl="0" indent="-251982" algn="l" defTabSz="914333" rtl="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Einleitung</a:t>
            </a:r>
          </a:p>
          <a:p>
            <a:pPr marL="507563" marR="0" lvl="1" indent="-273580" algn="l" defTabSz="914333" rtl="0" eaLnBrk="1" fontAlgn="auto" latinLnBrk="0" hangingPunct="1">
              <a:lnSpc>
                <a:spcPct val="103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Statistik und Fakten</a:t>
            </a:r>
          </a:p>
          <a:p>
            <a:pPr marL="507563" marR="0" lvl="1" indent="-273580" algn="l" defTabSz="914333" rtl="0" eaLnBrk="1" fontAlgn="auto" latinLnBrk="0" hangingPunct="1">
              <a:lnSpc>
                <a:spcPct val="103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Aktueller Unfallerkennungsalgorithmus</a:t>
            </a:r>
          </a:p>
          <a:p>
            <a:pPr marL="251982" marR="0" lvl="0" indent="-251982" algn="l" defTabSz="914333" rtl="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Pocket-Mode</a:t>
            </a:r>
          </a:p>
          <a:p>
            <a:pPr marL="251982" marR="0" lvl="0" indent="-251982" algn="l" defTabSz="914333" rtl="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Masterthesis</a:t>
            </a:r>
          </a:p>
          <a:p>
            <a:pPr marL="507563" marR="0" lvl="1" indent="-273580" algn="l" defTabSz="914333" rtl="0" eaLnBrk="1" fontAlgn="auto" latinLnBrk="0" hangingPunct="1">
              <a:lnSpc>
                <a:spcPct val="103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Use- und </a:t>
            </a:r>
            <a:r>
              <a:rPr kumimoji="0" lang="de-DE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Edgecases</a:t>
            </a:r>
            <a:endParaRPr kumimoji="0" lang="de-DE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507563" marR="0" lvl="1" indent="-273580" algn="l" defTabSz="914333" rtl="0" eaLnBrk="1" fontAlgn="auto" latinLnBrk="0" hangingPunct="1">
              <a:lnSpc>
                <a:spcPct val="103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Lauferkennung</a:t>
            </a:r>
          </a:p>
          <a:p>
            <a:pPr marL="507563" marR="0" lvl="1" indent="-273580" algn="l" defTabSz="914333" rtl="0" eaLnBrk="1" fontAlgn="auto" latinLnBrk="0" hangingPunct="1">
              <a:lnSpc>
                <a:spcPct val="103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Verifikationsversuche: Planung und Durchführung</a:t>
            </a:r>
          </a:p>
          <a:p>
            <a:pPr marL="96426" indent="-273580" defTabSz="914333" fontAlgn="auto">
              <a:lnSpc>
                <a:spcPct val="103000"/>
              </a:lnSpc>
              <a:spcBef>
                <a:spcPts val="50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de-DE" sz="1600" dirty="0">
                <a:solidFill>
                  <a:srgbClr val="000000"/>
                </a:solidFill>
                <a:latin typeface="+mn-lt"/>
              </a:rPr>
              <a:t>Ergebnisse und Diskussion</a:t>
            </a:r>
          </a:p>
          <a:p>
            <a:pPr marL="96426" indent="-273580" defTabSz="914333" fontAlgn="auto">
              <a:lnSpc>
                <a:spcPct val="103000"/>
              </a:lnSpc>
              <a:spcBef>
                <a:spcPts val="50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de-DE" sz="1600" dirty="0">
                <a:solidFill>
                  <a:srgbClr val="000000"/>
                </a:solidFill>
                <a:latin typeface="+mn-lt"/>
              </a:rPr>
              <a:t>Zusammenfassung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1104085-3982-41A4-AA2B-45D9E7D75EA5}"/>
              </a:ext>
            </a:extLst>
          </p:cNvPr>
          <p:cNvSpPr txBox="1"/>
          <p:nvPr/>
        </p:nvSpPr>
        <p:spPr>
          <a:xfrm>
            <a:off x="205232" y="259200"/>
            <a:ext cx="10450800" cy="7776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R="0" defTabSz="914400" eaLnBrk="1" fontAlgn="auto" latinLnBrk="0" hangingPunct="1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kern="1200" cap="none" spc="0" normalizeH="0" baseline="0" noProof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Agenda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5FED80F-12C9-45D2-8F91-15A7A5A833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3</a:t>
            </a:fld>
            <a:endParaRPr lang="en-US" noProof="1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D9E53AE7-21D7-4112-A3A2-F5AABEDB87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5404" y="82378"/>
            <a:ext cx="1084221" cy="27317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098436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hapter_conv">
            <a:extLst>
              <a:ext uri="{FF2B5EF4-FFF2-40B4-BE49-F238E27FC236}">
                <a16:creationId xmlns:a16="http://schemas.microsoft.com/office/drawing/2014/main" id="{A1CFF985-F2F8-4B4B-9D84-A29123AE782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05199" y="259200"/>
            <a:ext cx="10558800" cy="388800"/>
          </a:xfrm>
        </p:spPr>
        <p:txBody>
          <a:bodyPr vert="horz" lIns="0" tIns="0" rIns="0" bIns="0" rtlCol="0">
            <a:noAutofit/>
          </a:bodyPr>
          <a:lstStyle/>
          <a:p>
            <a:r>
              <a:rPr lang="de-DE" dirty="0"/>
              <a:t>Einleitung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D499D13B-2478-4D48-AF90-9D2DFD2D0B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4</a:t>
            </a:fld>
            <a:endParaRPr lang="en-US" noProof="1"/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820739D4-05DB-40C4-9D96-E7297567694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In DE 3,8 Millionen Motorräder – 2012</a:t>
            </a:r>
          </a:p>
          <a:p>
            <a:pPr lvl="1"/>
            <a:r>
              <a:rPr lang="de-DE" dirty="0"/>
              <a:t>7,26% aller zugelassener Kraftfahrzeuge</a:t>
            </a:r>
          </a:p>
          <a:p>
            <a:endParaRPr lang="de-DE" dirty="0"/>
          </a:p>
          <a:p>
            <a:r>
              <a:rPr lang="de-DE" dirty="0"/>
              <a:t>Motorradfahrer besonders gefährdet</a:t>
            </a:r>
          </a:p>
          <a:p>
            <a:r>
              <a:rPr lang="de-DE" dirty="0"/>
              <a:t>In USA Motorradfahrer-Tote 27-Mal als PKW-Fahrer – 2018</a:t>
            </a:r>
          </a:p>
          <a:p>
            <a:endParaRPr lang="de-DE" dirty="0"/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6549561B-A75C-4C24-B955-8DA9E69CBF2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200" b="94800" l="5000" r="94600">
                        <a14:foregroundMark x1="7100" y1="29700" x2="13100" y2="20700"/>
                        <a14:foregroundMark x1="43200" y1="87900" x2="59000" y2="94400"/>
                        <a14:foregroundMark x1="59000" y1="94400" x2="42400" y2="86900"/>
                        <a14:foregroundMark x1="68100" y1="94800" x2="54200" y2="89800"/>
                        <a14:foregroundMark x1="33600" y1="93800" x2="40600" y2="85500"/>
                        <a14:foregroundMark x1="26200" y1="36800" x2="27100" y2="36300"/>
                        <a14:foregroundMark x1="33700" y1="34500" x2="33700" y2="34500"/>
                        <a14:foregroundMark x1="33500" y1="9400" x2="33500" y2="9400"/>
                        <a14:foregroundMark x1="30900" y1="4200" x2="30900" y2="4200"/>
                        <a14:foregroundMark x1="94600" y1="51800" x2="94600" y2="51800"/>
                        <a14:foregroundMark x1="5600" y1="16200" x2="5600" y2="16200"/>
                        <a14:foregroundMark x1="5000" y1="22500" x2="5000" y2="22500"/>
                        <a14:foregroundMark x1="5200" y1="14800" x2="5200" y2="14800"/>
                        <a14:foregroundMark x1="29000" y1="22000" x2="29000" y2="22000"/>
                        <a14:foregroundMark x1="27600" y1="20800" x2="27600" y2="20800"/>
                        <a14:foregroundMark x1="24100" y1="18700" x2="24100" y2="18700"/>
                        <a14:foregroundMark x1="17400" y1="17200" x2="17400" y2="17200"/>
                        <a14:foregroundMark x1="87500" y1="52000" x2="87500" y2="52000"/>
                        <a14:foregroundMark x1="89000" y1="53800" x2="89000" y2="53800"/>
                        <a14:foregroundMark x1="89600" y1="53400" x2="86200" y2="50200"/>
                        <a14:foregroundMark x1="86100" y1="48300" x2="88200" y2="502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90"/>
          <a:stretch/>
        </p:blipFill>
        <p:spPr>
          <a:xfrm>
            <a:off x="6977447" y="1561306"/>
            <a:ext cx="2947731" cy="3048000"/>
          </a:xfrm>
        </p:spPr>
      </p:pic>
      <p:sp>
        <p:nvSpPr>
          <p:cNvPr id="17" name="Titel 16">
            <a:extLst>
              <a:ext uri="{FF2B5EF4-FFF2-40B4-BE49-F238E27FC236}">
                <a16:creationId xmlns:a16="http://schemas.microsoft.com/office/drawing/2014/main" id="{D877C218-7572-47C7-8EF4-CFC6F5A38A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Statistik und Fakten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CDBD39FD-E0F7-4E76-AB68-08B6B2941C77}"/>
              </a:ext>
            </a:extLst>
          </p:cNvPr>
          <p:cNvSpPr txBox="1"/>
          <p:nvPr/>
        </p:nvSpPr>
        <p:spPr>
          <a:xfrm>
            <a:off x="9036909" y="4609306"/>
            <a:ext cx="888270" cy="29213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R="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DE" sz="900" b="0" i="1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</a:rPr>
              <a:t>stock.adobe.com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178A1B53-EE16-4201-9A99-D211C5B45E5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5404" y="82378"/>
            <a:ext cx="1084221" cy="27317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672561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hapter_conv">
            <a:extLst>
              <a:ext uri="{FF2B5EF4-FFF2-40B4-BE49-F238E27FC236}">
                <a16:creationId xmlns:a16="http://schemas.microsoft.com/office/drawing/2014/main" id="{A1CFF985-F2F8-4B4B-9D84-A29123AE782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 vert="horz" lIns="0" tIns="0" rIns="0" bIns="0" rtlCol="0">
            <a:noAutofit/>
          </a:bodyPr>
          <a:lstStyle/>
          <a:p>
            <a:r>
              <a:rPr lang="de-DE" dirty="0"/>
              <a:t>Einleitung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FB596359-3A75-4069-BDB3-A3F3598F1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/>
          <a:p>
            <a:r>
              <a:rPr lang="de-DE" dirty="0"/>
              <a:t>Unfallerkennungsalgorithmus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8CC0E9B1-E6D2-41B7-BE36-116C4CE892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5</a:t>
            </a:fld>
            <a:endParaRPr lang="en-US" noProof="1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4F55F89D-5646-4A8E-9F27-8177B24CCAC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>
                <a:solidFill>
                  <a:srgbClr val="000000"/>
                </a:solidFill>
              </a:rPr>
              <a:t>3 Features:</a:t>
            </a:r>
          </a:p>
          <a:p>
            <a:pPr lvl="1"/>
            <a:r>
              <a:rPr lang="de-DE" dirty="0" err="1">
                <a:solidFill>
                  <a:srgbClr val="000000"/>
                </a:solidFill>
              </a:rPr>
              <a:t>Collision</a:t>
            </a:r>
            <a:endParaRPr lang="de-DE" dirty="0">
              <a:solidFill>
                <a:srgbClr val="000000"/>
              </a:solidFill>
            </a:endParaRPr>
          </a:p>
          <a:p>
            <a:pPr lvl="1"/>
            <a:r>
              <a:rPr lang="de-DE" dirty="0" err="1">
                <a:solidFill>
                  <a:srgbClr val="000000"/>
                </a:solidFill>
              </a:rPr>
              <a:t>GroundHit</a:t>
            </a:r>
            <a:endParaRPr lang="de-DE" dirty="0">
              <a:solidFill>
                <a:srgbClr val="000000"/>
              </a:solidFill>
            </a:endParaRPr>
          </a:p>
          <a:p>
            <a:pPr lvl="1"/>
            <a:r>
              <a:rPr lang="de-DE" dirty="0" err="1">
                <a:solidFill>
                  <a:srgbClr val="000000"/>
                </a:solidFill>
              </a:rPr>
              <a:t>TipOver</a:t>
            </a:r>
            <a:endParaRPr lang="de-DE" dirty="0">
              <a:solidFill>
                <a:srgbClr val="000000"/>
              </a:solidFill>
            </a:endParaRPr>
          </a:p>
          <a:p>
            <a:pPr marL="457200" lvl="1" indent="0">
              <a:buNone/>
            </a:pPr>
            <a:endParaRPr lang="de-DE" dirty="0">
              <a:solidFill>
                <a:srgbClr val="000000"/>
              </a:solidFill>
            </a:endParaRPr>
          </a:p>
          <a:p>
            <a:r>
              <a:rPr lang="de-DE" dirty="0">
                <a:solidFill>
                  <a:srgbClr val="000000"/>
                </a:solidFill>
              </a:rPr>
              <a:t>Anzahl der Nutzer Q4/2021: ca. 1190</a:t>
            </a:r>
          </a:p>
          <a:p>
            <a:r>
              <a:rPr lang="de-DE" dirty="0">
                <a:solidFill>
                  <a:srgbClr val="000000"/>
                </a:solidFill>
              </a:rPr>
              <a:t>Anzahl der Motorräder 2021: 4,6 Millionen</a:t>
            </a:r>
          </a:p>
          <a:p>
            <a:endParaRPr lang="de-DE" dirty="0"/>
          </a:p>
        </p:txBody>
      </p:sp>
      <p:pic>
        <p:nvPicPr>
          <p:cNvPr id="9" name="Inhaltsplatzhalter 10">
            <a:extLst>
              <a:ext uri="{FF2B5EF4-FFF2-40B4-BE49-F238E27FC236}">
                <a16:creationId xmlns:a16="http://schemas.microsoft.com/office/drawing/2014/main" id="{9B9DC6F2-4645-4B7D-8118-8C7EBE29850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2927" y="1295400"/>
            <a:ext cx="3235271" cy="4241800"/>
          </a:xfr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EBE36DFD-F78B-405E-8BB5-9C4AC8BDC2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5404" y="82378"/>
            <a:ext cx="1084221" cy="27317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813156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FB596359-3A75-4069-BDB3-A3F3598F1D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199" y="648000"/>
            <a:ext cx="10558800" cy="388800"/>
          </a:xfrm>
        </p:spPr>
        <p:txBody>
          <a:bodyPr lIns="0" tIns="0" rIns="0" bIns="0"/>
          <a:lstStyle/>
          <a:p>
            <a:r>
              <a:rPr lang="de-DE" dirty="0"/>
              <a:t>Nutzerumfrage: Q4/2021</a:t>
            </a:r>
          </a:p>
        </p:txBody>
      </p:sp>
      <p:sp>
        <p:nvSpPr>
          <p:cNvPr id="6" name="chapter_conv">
            <a:extLst>
              <a:ext uri="{FF2B5EF4-FFF2-40B4-BE49-F238E27FC236}">
                <a16:creationId xmlns:a16="http://schemas.microsoft.com/office/drawing/2014/main" id="{A1CFF985-F2F8-4B4B-9D84-A29123AE782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05199" y="259200"/>
            <a:ext cx="10558800" cy="388800"/>
          </a:xfrm>
        </p:spPr>
        <p:txBody>
          <a:bodyPr vert="horz" lIns="0" tIns="0" rIns="0" bIns="0" rtlCol="0">
            <a:noAutofit/>
          </a:bodyPr>
          <a:lstStyle/>
          <a:p>
            <a:r>
              <a:rPr lang="de-DE" dirty="0"/>
              <a:t>Pocket-Mode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3DF447A-9809-4680-8CFB-58B99B106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6</a:t>
            </a:fld>
            <a:endParaRPr lang="en-US" noProof="1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4487EBB6-5AE7-4AEB-9F2C-11F617B81197}"/>
              </a:ext>
            </a:extLst>
          </p:cNvPr>
          <p:cNvSpPr txBox="1"/>
          <p:nvPr/>
        </p:nvSpPr>
        <p:spPr>
          <a:xfrm>
            <a:off x="9262552" y="5335025"/>
            <a:ext cx="1097238" cy="18758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R="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DE" sz="1000" b="0" i="1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</a:rPr>
              <a:t>Spiegel-Institute.de</a:t>
            </a:r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D2B28CEA-0380-4E51-B605-FACB230EC098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5"/>
          <a:stretch/>
        </p:blipFill>
        <p:spPr>
          <a:xfrm>
            <a:off x="609835" y="1285589"/>
            <a:ext cx="9750383" cy="4049436"/>
          </a:xfrm>
        </p:spPr>
      </p:pic>
      <p:sp>
        <p:nvSpPr>
          <p:cNvPr id="3" name="Gewitterblitz 2">
            <a:extLst>
              <a:ext uri="{FF2B5EF4-FFF2-40B4-BE49-F238E27FC236}">
                <a16:creationId xmlns:a16="http://schemas.microsoft.com/office/drawing/2014/main" id="{82150172-A099-47E2-912A-A7A391E9F69D}"/>
              </a:ext>
            </a:extLst>
          </p:cNvPr>
          <p:cNvSpPr/>
          <p:nvPr/>
        </p:nvSpPr>
        <p:spPr>
          <a:xfrm flipH="1">
            <a:off x="8089053" y="1713653"/>
            <a:ext cx="651933" cy="465667"/>
          </a:xfrm>
          <a:prstGeom prst="lightningBolt">
            <a:avLst/>
          </a:prstGeom>
          <a:solidFill>
            <a:srgbClr val="FF0000"/>
          </a:solidFill>
          <a:ln w="9525" cap="flat" cmpd="sng" algn="ctr">
            <a:solidFill>
              <a:srgbClr val="3F136C"/>
            </a:solidFill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9" name="Gewitterblitz 8">
            <a:extLst>
              <a:ext uri="{FF2B5EF4-FFF2-40B4-BE49-F238E27FC236}">
                <a16:creationId xmlns:a16="http://schemas.microsoft.com/office/drawing/2014/main" id="{3787BE2A-577E-4E78-95E0-924B703F8353}"/>
              </a:ext>
            </a:extLst>
          </p:cNvPr>
          <p:cNvSpPr/>
          <p:nvPr/>
        </p:nvSpPr>
        <p:spPr>
          <a:xfrm flipH="1">
            <a:off x="6628553" y="4312073"/>
            <a:ext cx="651933" cy="465667"/>
          </a:xfrm>
          <a:prstGeom prst="lightningBolt">
            <a:avLst/>
          </a:prstGeom>
          <a:solidFill>
            <a:srgbClr val="FF0000"/>
          </a:solidFill>
          <a:ln w="9525" cap="flat" cmpd="sng" algn="ctr">
            <a:solidFill>
              <a:srgbClr val="3F136C"/>
            </a:solidFill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9196A0B0-AA3C-419F-B147-9C222278FA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5404" y="82378"/>
            <a:ext cx="1084221" cy="27317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95164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FB596359-3A75-4069-BDB3-A3F3598F1D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199" y="648000"/>
            <a:ext cx="10558800" cy="388800"/>
          </a:xfrm>
        </p:spPr>
        <p:txBody>
          <a:bodyPr lIns="0" tIns="0" rIns="0" bIns="0"/>
          <a:lstStyle/>
          <a:p>
            <a:r>
              <a:rPr lang="de-DE" dirty="0"/>
              <a:t>Erste Schritte der Entwicklung</a:t>
            </a:r>
          </a:p>
        </p:txBody>
      </p:sp>
      <p:sp>
        <p:nvSpPr>
          <p:cNvPr id="6" name="chapter_conv">
            <a:extLst>
              <a:ext uri="{FF2B5EF4-FFF2-40B4-BE49-F238E27FC236}">
                <a16:creationId xmlns:a16="http://schemas.microsoft.com/office/drawing/2014/main" id="{A1CFF985-F2F8-4B4B-9D84-A29123AE782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05199" y="259200"/>
            <a:ext cx="10558800" cy="388800"/>
          </a:xfrm>
        </p:spPr>
        <p:txBody>
          <a:bodyPr vert="horz" lIns="0" tIns="0" rIns="0" bIns="0" rtlCol="0">
            <a:noAutofit/>
          </a:bodyPr>
          <a:lstStyle/>
          <a:p>
            <a:r>
              <a:rPr lang="de-DE" dirty="0"/>
              <a:t>Pocket-Mode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69DE21CD-FC13-421E-9350-7D43B1B1DD58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205232" y="1296000"/>
            <a:ext cx="10450799" cy="4168801"/>
          </a:xfrm>
        </p:spPr>
        <p:txBody>
          <a:bodyPr lIns="0" tIns="0" rIns="0" bIns="0"/>
          <a:lstStyle/>
          <a:p>
            <a:r>
              <a:rPr lang="de-DE" dirty="0">
                <a:solidFill>
                  <a:srgbClr val="000000"/>
                </a:solidFill>
              </a:rPr>
              <a:t>Proof </a:t>
            </a:r>
            <a:r>
              <a:rPr lang="de-DE" dirty="0" err="1">
                <a:solidFill>
                  <a:srgbClr val="000000"/>
                </a:solidFill>
              </a:rPr>
              <a:t>of</a:t>
            </a:r>
            <a:r>
              <a:rPr lang="de-DE" dirty="0">
                <a:solidFill>
                  <a:srgbClr val="000000"/>
                </a:solidFill>
              </a:rPr>
              <a:t> Concept: </a:t>
            </a:r>
          </a:p>
          <a:p>
            <a:pPr marL="457200" lvl="1" indent="0">
              <a:buNone/>
            </a:pPr>
            <a:r>
              <a:rPr lang="de-DE" dirty="0">
                <a:solidFill>
                  <a:srgbClr val="000000"/>
                </a:solidFill>
              </a:rPr>
              <a:t>Kann der bisherige Crash-Algorithmus kann für den </a:t>
            </a:r>
            <a:r>
              <a:rPr lang="de-DE" dirty="0" err="1">
                <a:solidFill>
                  <a:srgbClr val="000000"/>
                </a:solidFill>
              </a:rPr>
              <a:t>Pocketmode</a:t>
            </a:r>
            <a:r>
              <a:rPr lang="de-DE" dirty="0">
                <a:solidFill>
                  <a:srgbClr val="000000"/>
                </a:solidFill>
              </a:rPr>
              <a:t> prinzipiell verwendet werden?</a:t>
            </a:r>
          </a:p>
          <a:p>
            <a:endParaRPr lang="de-DE" dirty="0">
              <a:solidFill>
                <a:srgbClr val="000000"/>
              </a:solidFill>
            </a:endParaRPr>
          </a:p>
          <a:p>
            <a:r>
              <a:rPr lang="de-DE" dirty="0">
                <a:solidFill>
                  <a:srgbClr val="000000"/>
                </a:solidFill>
              </a:rPr>
              <a:t>Was sind die Unterschiede zwischen den Befestigungs- bzw. Transportpositionen (Lenkerhalterung, Tankrucksack, Jackentasche, …)?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53F094E7-B171-4A01-AB39-2E92F33C5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7</a:t>
            </a:fld>
            <a:endParaRPr lang="en-US" noProof="1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2CC6AD15-6BF8-402A-BF04-7B59F24D3D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5404" y="82378"/>
            <a:ext cx="1084221" cy="27317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199355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6698DE-4E29-43B8-9C50-815AC60C7E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Use- und </a:t>
            </a:r>
            <a:r>
              <a:rPr lang="de-DE" dirty="0" err="1"/>
              <a:t>Edgecases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D7DD62D-0C2C-4F51-B550-FE6391B3DE0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/>
              <a:t>Masterthesis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3D9EEDF-66A1-47EB-A353-856C7C39B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8</a:t>
            </a:fld>
            <a:endParaRPr lang="en-US" noProof="1"/>
          </a:p>
        </p:txBody>
      </p:sp>
      <p:graphicFrame>
        <p:nvGraphicFramePr>
          <p:cNvPr id="8" name="Inhaltsplatzhalter 7">
            <a:extLst>
              <a:ext uri="{FF2B5EF4-FFF2-40B4-BE49-F238E27FC236}">
                <a16:creationId xmlns:a16="http://schemas.microsoft.com/office/drawing/2014/main" id="{8D515FD1-0CFC-41C3-B05F-1DF64C19DCB0}"/>
              </a:ext>
            </a:extLst>
          </p:cNvPr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2329198180"/>
              </p:ext>
            </p:extLst>
          </p:nvPr>
        </p:nvGraphicFramePr>
        <p:xfrm>
          <a:off x="1670208" y="1110316"/>
          <a:ext cx="7629208" cy="4321340"/>
        </p:xfrm>
        <a:graphic>
          <a:graphicData uri="http://schemas.openxmlformats.org/drawingml/2006/table">
            <a:tbl>
              <a:tblPr firstRow="1">
                <a:tableStyleId>{7DF18680-E054-41AD-8BC1-D1AEF772440D}</a:tableStyleId>
              </a:tblPr>
              <a:tblGrid>
                <a:gridCol w="3814604">
                  <a:extLst>
                    <a:ext uri="{9D8B030D-6E8A-4147-A177-3AD203B41FA5}">
                      <a16:colId xmlns:a16="http://schemas.microsoft.com/office/drawing/2014/main" val="2970019339"/>
                    </a:ext>
                  </a:extLst>
                </a:gridCol>
                <a:gridCol w="3814604">
                  <a:extLst>
                    <a:ext uri="{9D8B030D-6E8A-4147-A177-3AD203B41FA5}">
                      <a16:colId xmlns:a16="http://schemas.microsoft.com/office/drawing/2014/main" val="3349090975"/>
                    </a:ext>
                  </a:extLst>
                </a:gridCol>
              </a:tblGrid>
              <a:tr h="360112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800" u="none" strike="noStrike" dirty="0">
                          <a:effectLst/>
                        </a:rPr>
                        <a:t>Szenario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800" u="none" strike="noStrike">
                          <a:effectLst/>
                        </a:rPr>
                        <a:t>Mögliche Gegenmaßnahmen</a:t>
                      </a:r>
                      <a:endParaRPr lang="de-DE" sz="18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58695523"/>
                  </a:ext>
                </a:extLst>
              </a:tr>
              <a:tr h="720220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800" u="none" strike="noStrike" dirty="0">
                          <a:effectLst/>
                        </a:rPr>
                        <a:t>Oberkörper bewegen (Lehnen, umdrehen…usw.)</a:t>
                      </a:r>
                      <a:endParaRPr lang="de-DE" sz="1800" b="0" i="0" u="none" strike="noStrike" dirty="0">
                        <a:solidFill>
                          <a:srgbClr val="0061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800" b="0" i="0" u="none" strike="noStrike" dirty="0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971376518"/>
                  </a:ext>
                </a:extLst>
              </a:tr>
              <a:tr h="360112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800" u="none" strike="noStrike" dirty="0">
                          <a:effectLst/>
                        </a:rPr>
                        <a:t>Normales Fahren</a:t>
                      </a:r>
                      <a:endParaRPr lang="de-DE" sz="1800" b="0" i="0" u="none" strike="noStrike" dirty="0">
                        <a:solidFill>
                          <a:srgbClr val="0061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800" b="0" i="0" u="none" strike="noStrike" dirty="0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396535174"/>
                  </a:ext>
                </a:extLst>
              </a:tr>
              <a:tr h="360112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800" u="none" strike="noStrike" dirty="0">
                          <a:effectLst/>
                        </a:rPr>
                        <a:t>Motorrad abstellen</a:t>
                      </a:r>
                      <a:endParaRPr lang="de-DE" sz="1800" b="0" i="0" u="none" strike="noStrike" dirty="0">
                        <a:solidFill>
                          <a:srgbClr val="0061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800" b="0" i="0" u="none" strike="noStrike" dirty="0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39197307"/>
                  </a:ext>
                </a:extLst>
              </a:tr>
              <a:tr h="360112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800" u="none" strike="noStrike" dirty="0">
                          <a:effectLst/>
                        </a:rPr>
                        <a:t>Laufen</a:t>
                      </a:r>
                      <a:endParaRPr lang="de-DE" sz="1800" b="0" i="0" u="none" strike="noStrike" dirty="0">
                        <a:solidFill>
                          <a:srgbClr val="9C000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FF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800" u="none" strike="noStrike">
                          <a:effectLst/>
                        </a:rPr>
                        <a:t>Lauferkennung</a:t>
                      </a:r>
                      <a:endParaRPr lang="de-DE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074811961"/>
                  </a:ext>
                </a:extLst>
              </a:tr>
              <a:tr h="360112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800" u="none" strike="noStrike" dirty="0">
                          <a:effectLst/>
                        </a:rPr>
                        <a:t>Handy in der Hand nehmen/nutzen</a:t>
                      </a:r>
                      <a:endParaRPr lang="de-DE" sz="1800" b="0" i="0" u="none" strike="noStrike" dirty="0">
                        <a:solidFill>
                          <a:srgbClr val="9C000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FF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800" u="none" strike="noStrike" dirty="0">
                          <a:effectLst/>
                        </a:rPr>
                        <a:t>Phone-lifting-Funktion</a:t>
                      </a:r>
                      <a:endParaRPr lang="de-DE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517674259"/>
                  </a:ext>
                </a:extLst>
              </a:tr>
              <a:tr h="360112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800" u="none" strike="noStrike" dirty="0">
                          <a:effectLst/>
                        </a:rPr>
                        <a:t>Handy in der Tasche rutscht</a:t>
                      </a:r>
                      <a:endParaRPr lang="de-DE" sz="1800" b="0" i="0" u="none" strike="noStrike" dirty="0">
                        <a:solidFill>
                          <a:srgbClr val="9C000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FF5D5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de-DE" sz="1800" u="none" strike="noStrike" dirty="0">
                          <a:effectLst/>
                        </a:rPr>
                        <a:t>Angemessene Nachkalibrierung</a:t>
                      </a:r>
                      <a:endParaRPr lang="de-DE" sz="1800" b="0" i="0" u="none" strike="noStrike" dirty="0">
                        <a:solidFill>
                          <a:srgbClr val="000000"/>
                        </a:solidFill>
                        <a:effectLst/>
                        <a:latin typeface="Bosch Office Sans" pitchFamily="2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656448341"/>
                  </a:ext>
                </a:extLst>
              </a:tr>
              <a:tr h="360112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800" u="none" strike="noStrike" dirty="0">
                          <a:effectLst/>
                        </a:rPr>
                        <a:t>Ab- und Aufsteigen</a:t>
                      </a:r>
                      <a:endParaRPr lang="de-DE" sz="1800" b="0" i="0" u="none" strike="noStrike" dirty="0">
                        <a:solidFill>
                          <a:srgbClr val="9C000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FF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800" u="none" strike="noStrike" dirty="0">
                          <a:effectLst/>
                        </a:rPr>
                        <a:t>Ausführliches Testen</a:t>
                      </a:r>
                      <a:endParaRPr lang="de-DE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35824114"/>
                  </a:ext>
                </a:extLst>
              </a:tr>
              <a:tr h="360112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800" u="none" strike="noStrike" dirty="0">
                          <a:effectLst/>
                        </a:rPr>
                        <a:t>Auf dem Motorrad (Fußraste) stehen</a:t>
                      </a:r>
                      <a:endParaRPr lang="de-DE" sz="1800" b="0" i="0" u="none" strike="noStrike" dirty="0">
                        <a:solidFill>
                          <a:srgbClr val="9C57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800" u="none" strike="noStrike" dirty="0">
                          <a:effectLst/>
                        </a:rPr>
                        <a:t>Ausführliches Testen</a:t>
                      </a:r>
                      <a:endParaRPr lang="de-DE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9815081"/>
                  </a:ext>
                </a:extLst>
              </a:tr>
              <a:tr h="360112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800" u="none" strike="noStrike" dirty="0">
                          <a:effectLst/>
                        </a:rPr>
                        <a:t>Anhalten</a:t>
                      </a:r>
                      <a:endParaRPr lang="de-DE" sz="1800" b="0" i="0" u="none" strike="noStrike" dirty="0">
                        <a:solidFill>
                          <a:srgbClr val="9C57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800" u="none" strike="noStrike" dirty="0">
                          <a:effectLst/>
                        </a:rPr>
                        <a:t>Ausführliches Testen</a:t>
                      </a:r>
                      <a:endParaRPr lang="de-DE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603035988"/>
                  </a:ext>
                </a:extLst>
              </a:tr>
              <a:tr h="360112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…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…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772394726"/>
                  </a:ext>
                </a:extLst>
              </a:tr>
            </a:tbl>
          </a:graphicData>
        </a:graphic>
      </p:graphicFrame>
      <p:graphicFrame>
        <p:nvGraphicFramePr>
          <p:cNvPr id="9" name="Tabelle 9">
            <a:extLst>
              <a:ext uri="{FF2B5EF4-FFF2-40B4-BE49-F238E27FC236}">
                <a16:creationId xmlns:a16="http://schemas.microsoft.com/office/drawing/2014/main" id="{F51D143E-9954-4C73-A1CD-1033B5C771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236330"/>
              </p:ext>
            </p:extLst>
          </p:nvPr>
        </p:nvGraphicFramePr>
        <p:xfrm>
          <a:off x="493490" y="4654413"/>
          <a:ext cx="456564" cy="7772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56564">
                  <a:extLst>
                    <a:ext uri="{9D8B030D-6E8A-4147-A177-3AD203B41FA5}">
                      <a16:colId xmlns:a16="http://schemas.microsoft.com/office/drawing/2014/main" val="808306995"/>
                    </a:ext>
                  </a:extLst>
                </a:gridCol>
              </a:tblGrid>
              <a:tr h="200283">
                <a:tc>
                  <a:txBody>
                    <a:bodyPr/>
                    <a:lstStyle/>
                    <a:p>
                      <a:pPr algn="ctr"/>
                      <a:r>
                        <a:rPr lang="de-DE" sz="1100" dirty="0"/>
                        <a:t>IO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9662089"/>
                  </a:ext>
                </a:extLst>
              </a:tr>
              <a:tr h="200283"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889204"/>
                  </a:ext>
                </a:extLst>
              </a:tr>
              <a:tr h="200283">
                <a:tc>
                  <a:txBody>
                    <a:bodyPr/>
                    <a:lstStyle/>
                    <a:p>
                      <a:pPr algn="ctr"/>
                      <a:r>
                        <a:rPr lang="de-DE" sz="1100" dirty="0"/>
                        <a:t>NIO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D5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8347423"/>
                  </a:ext>
                </a:extLst>
              </a:tr>
            </a:tbl>
          </a:graphicData>
        </a:graphic>
      </p:graphicFrame>
      <p:sp>
        <p:nvSpPr>
          <p:cNvPr id="4" name="Pfeil: nach rechts 3">
            <a:extLst>
              <a:ext uri="{FF2B5EF4-FFF2-40B4-BE49-F238E27FC236}">
                <a16:creationId xmlns:a16="http://schemas.microsoft.com/office/drawing/2014/main" id="{C02F99D6-03A2-46A0-B3EE-7739FDBD2619}"/>
              </a:ext>
            </a:extLst>
          </p:cNvPr>
          <p:cNvSpPr/>
          <p:nvPr/>
        </p:nvSpPr>
        <p:spPr>
          <a:xfrm>
            <a:off x="1266666" y="2993483"/>
            <a:ext cx="403539" cy="183645"/>
          </a:xfrm>
          <a:prstGeom prst="rightArrow">
            <a:avLst/>
          </a:prstGeom>
          <a:solidFill>
            <a:srgbClr val="CC66FF"/>
          </a:solidFill>
          <a:ln w="9525" cap="flat" cmpd="sng" algn="ctr">
            <a:solidFill>
              <a:srgbClr val="3F136C"/>
            </a:solidFill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10" name="Pfeil: nach rechts 9">
            <a:extLst>
              <a:ext uri="{FF2B5EF4-FFF2-40B4-BE49-F238E27FC236}">
                <a16:creationId xmlns:a16="http://schemas.microsoft.com/office/drawing/2014/main" id="{346F1CB5-E04B-46EA-AF06-0E8CCB7A2CAF}"/>
              </a:ext>
            </a:extLst>
          </p:cNvPr>
          <p:cNvSpPr/>
          <p:nvPr/>
        </p:nvSpPr>
        <p:spPr>
          <a:xfrm>
            <a:off x="1266668" y="4796080"/>
            <a:ext cx="403539" cy="183645"/>
          </a:xfrm>
          <a:prstGeom prst="rightArrow">
            <a:avLst/>
          </a:prstGeom>
          <a:solidFill>
            <a:srgbClr val="CC66FF"/>
          </a:solidFill>
          <a:ln w="9525" cap="flat" cmpd="sng" algn="ctr">
            <a:solidFill>
              <a:srgbClr val="3F136C"/>
            </a:solidFill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11" name="Pfeil: nach rechts 10">
            <a:extLst>
              <a:ext uri="{FF2B5EF4-FFF2-40B4-BE49-F238E27FC236}">
                <a16:creationId xmlns:a16="http://schemas.microsoft.com/office/drawing/2014/main" id="{728BC1F4-713B-477D-AD8E-6729D3082A9F}"/>
              </a:ext>
            </a:extLst>
          </p:cNvPr>
          <p:cNvSpPr/>
          <p:nvPr/>
        </p:nvSpPr>
        <p:spPr>
          <a:xfrm>
            <a:off x="1266667" y="4095055"/>
            <a:ext cx="403539" cy="183645"/>
          </a:xfrm>
          <a:prstGeom prst="rightArrow">
            <a:avLst/>
          </a:prstGeom>
          <a:solidFill>
            <a:srgbClr val="CC66FF"/>
          </a:solidFill>
          <a:ln w="9525" cap="flat" cmpd="sng" algn="ctr">
            <a:solidFill>
              <a:srgbClr val="3F136C"/>
            </a:solidFill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12" name="Pfeil: nach rechts 11">
            <a:extLst>
              <a:ext uri="{FF2B5EF4-FFF2-40B4-BE49-F238E27FC236}">
                <a16:creationId xmlns:a16="http://schemas.microsoft.com/office/drawing/2014/main" id="{46AADC14-184F-4A76-9028-E55DF135190F}"/>
              </a:ext>
            </a:extLst>
          </p:cNvPr>
          <p:cNvSpPr/>
          <p:nvPr/>
        </p:nvSpPr>
        <p:spPr>
          <a:xfrm>
            <a:off x="1266669" y="4470768"/>
            <a:ext cx="403539" cy="183645"/>
          </a:xfrm>
          <a:prstGeom prst="rightArrow">
            <a:avLst/>
          </a:prstGeom>
          <a:solidFill>
            <a:srgbClr val="CC66FF"/>
          </a:solidFill>
          <a:ln w="9525" cap="flat" cmpd="sng" algn="ctr">
            <a:solidFill>
              <a:srgbClr val="3F136C"/>
            </a:solidFill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E899AC23-C4CC-4FB0-9015-24A3819418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5404" y="82378"/>
            <a:ext cx="1084221" cy="273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104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 animBg="1"/>
      <p:bldP spid="11" grpId="0" animBg="1"/>
      <p:bldP spid="1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hapter_conv">
            <a:extLst>
              <a:ext uri="{FF2B5EF4-FFF2-40B4-BE49-F238E27FC236}">
                <a16:creationId xmlns:a16="http://schemas.microsoft.com/office/drawing/2014/main" id="{276DAAC4-76CA-432B-999A-928D698F8D2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 vert="horz" lIns="0" tIns="0" rIns="0" bIns="0" rtlCol="0">
            <a:noAutofit/>
          </a:bodyPr>
          <a:lstStyle/>
          <a:p>
            <a:r>
              <a:rPr lang="de-DE"/>
              <a:t>Masterthesis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520F071-DC7C-429D-8423-D81D3132CF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/>
          <a:p>
            <a:r>
              <a:rPr lang="de-DE" dirty="0"/>
              <a:t>Lauferkennung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34BB2F14-FF7A-4B8F-8A2A-A5FE5E9898C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lIns="0" tIns="0" rIns="0" bIns="0"/>
          <a:lstStyle/>
          <a:p>
            <a:r>
              <a:rPr lang="de-DE" dirty="0">
                <a:solidFill>
                  <a:srgbClr val="000000"/>
                </a:solidFill>
              </a:rPr>
              <a:t>Spitzenzähler</a:t>
            </a:r>
          </a:p>
          <a:p>
            <a:pPr lvl="1"/>
            <a:r>
              <a:rPr lang="de-DE" dirty="0">
                <a:solidFill>
                  <a:srgbClr val="000000"/>
                </a:solidFill>
              </a:rPr>
              <a:t>Laufen: Bis zu zwei Schritte pro Sekunde</a:t>
            </a:r>
          </a:p>
          <a:p>
            <a:pPr lvl="1"/>
            <a:r>
              <a:rPr lang="de-DE" dirty="0">
                <a:solidFill>
                  <a:srgbClr val="000000"/>
                </a:solidFill>
              </a:rPr>
              <a:t>Hypothese: Jede Spitze aufzählen und Mittelwert bilden</a:t>
            </a:r>
          </a:p>
          <a:p>
            <a:pPr lvl="1"/>
            <a:r>
              <a:rPr lang="de-DE" dirty="0">
                <a:solidFill>
                  <a:srgbClr val="000000"/>
                </a:solidFill>
              </a:rPr>
              <a:t>Modell:</a:t>
            </a:r>
          </a:p>
          <a:p>
            <a:pPr lvl="2"/>
            <a:r>
              <a:rPr lang="de-DE" dirty="0">
                <a:solidFill>
                  <a:srgbClr val="000000"/>
                </a:solidFill>
              </a:rPr>
              <a:t>Modell implementieren</a:t>
            </a:r>
          </a:p>
          <a:p>
            <a:pPr lvl="2"/>
            <a:r>
              <a:rPr lang="de-DE" dirty="0">
                <a:solidFill>
                  <a:srgbClr val="000000"/>
                </a:solidFill>
              </a:rPr>
              <a:t>Sinuskurve generieren</a:t>
            </a:r>
          </a:p>
          <a:p>
            <a:pPr lvl="2"/>
            <a:r>
              <a:rPr lang="de-DE" dirty="0">
                <a:solidFill>
                  <a:srgbClr val="000000"/>
                </a:solidFill>
              </a:rPr>
              <a:t>Modell testen</a:t>
            </a:r>
          </a:p>
          <a:p>
            <a:pPr lvl="1"/>
            <a:r>
              <a:rPr lang="de-DE" dirty="0">
                <a:solidFill>
                  <a:srgbClr val="000000"/>
                </a:solidFill>
              </a:rPr>
              <a:t>Ergebnis:</a:t>
            </a:r>
          </a:p>
          <a:p>
            <a:pPr lvl="2"/>
            <a:r>
              <a:rPr lang="de-DE" dirty="0">
                <a:solidFill>
                  <a:srgbClr val="000000"/>
                </a:solidFill>
              </a:rPr>
              <a:t>Rauschen und Störungen nicht erkennbar </a:t>
            </a:r>
            <a:r>
              <a:rPr lang="de-DE" dirty="0">
                <a:solidFill>
                  <a:srgbClr val="000000"/>
                </a:solidFill>
                <a:sym typeface="Wingdings" panose="05000000000000000000" pitchFamily="2" charset="2"/>
              </a:rPr>
              <a:t> </a:t>
            </a:r>
            <a:r>
              <a:rPr lang="de-DE" dirty="0">
                <a:solidFill>
                  <a:srgbClr val="000000"/>
                </a:solidFill>
              </a:rPr>
              <a:t>Keine kräftige Aussage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9BF6FA1-6418-4DE0-99D4-1E4BD0BEC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9</a:t>
            </a:fld>
            <a:endParaRPr lang="en-US" noProof="1"/>
          </a:p>
        </p:txBody>
      </p:sp>
      <p:pic>
        <p:nvPicPr>
          <p:cNvPr id="11" name="Inhaltsplatzhalter 7">
            <a:extLst>
              <a:ext uri="{FF2B5EF4-FFF2-40B4-BE49-F238E27FC236}">
                <a16:creationId xmlns:a16="http://schemas.microsoft.com/office/drawing/2014/main" id="{2FE2C4BF-57A5-43CF-9711-68464BCDFDF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18" t="5959" r="7462"/>
          <a:stretch/>
        </p:blipFill>
        <p:spPr>
          <a:xfrm>
            <a:off x="5484600" y="1722356"/>
            <a:ext cx="4914900" cy="2725899"/>
          </a:xfrm>
          <a:ln>
            <a:solidFill>
              <a:schemeClr val="accent1"/>
            </a:solidFill>
          </a:ln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E2876FEF-2A3E-4EBC-BDA7-02F5A4AC3BBF}"/>
              </a:ext>
            </a:extLst>
          </p:cNvPr>
          <p:cNvSpPr txBox="1"/>
          <p:nvPr/>
        </p:nvSpPr>
        <p:spPr>
          <a:xfrm>
            <a:off x="5484601" y="4467900"/>
            <a:ext cx="485515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00" b="0" i="1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Bosch Office Sans" pitchFamily="34" charset="0"/>
                <a:ea typeface="+mn-ea"/>
                <a:cs typeface="+mn-cs"/>
              </a:rPr>
              <a:t>Abb. 3: Beschleunigungssignal - Laufmuster 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A912949E-8A22-40F0-8101-703BD06745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5404" y="82378"/>
            <a:ext cx="1084221" cy="27317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7979970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LTEMPLATEVERSION" val="2.0"/>
  <p:tag name="MLLANGUAGE" val="deu"/>
  <p:tag name="BG1_D2_169.PNG" val="image1.png"/>
  <p:tag name="RIGHT_D2.PNG" val="image3.png"/>
  <p:tag name="BG2_D2_169.PNG" val="image4.png"/>
  <p:tag name="SWITCH_BG1_D2_169.JPG" val="image5.png"/>
  <p:tag name="BOTTOM_D2_169.PNG" val="image6.png"/>
  <p:tag name="LOGO2_D2.PNG" val="image7.png"/>
  <p:tag name="BG3_D2_169.PNG" val="image9.png"/>
  <p:tag name="SWITCH_BG2_D2_169.JPG" val="image8.png"/>
  <p:tag name="LOGO1_D2.PNG" val="image2.png"/>
  <p:tag name="SAXMLCOMPANYNAME" val="bosch"/>
  <p:tag name="SAXMLTEMPLATE" val="presentation_169"/>
  <p:tag name="SAXCONVERTED" val="2"/>
  <p:tag name="SAXCONVERSION" val="2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AXCONVERTED" val="2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AXCONVERTED" val="2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AXCONVERTED" val="2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AXCONVERTED" val="2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AXCONVERTED" val="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AXCONVERTED" val="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AXCONVERTED" val="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AXCONVERTED" val="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AXCONVERTED" val="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AXCONVERTED" val="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AXCONVERTED" val="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AXCONVERTED" val="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AXCONVERTED" val="2"/>
</p:tagLst>
</file>

<file path=ppt/theme/theme1.xml><?xml version="1.0" encoding="utf-8"?>
<a:theme xmlns:a="http://schemas.openxmlformats.org/drawingml/2006/main" name="Bosch 2022">
  <a:themeElements>
    <a:clrScheme name="Bosch Blau">
      <a:dk1>
        <a:sysClr val="windowText" lastClr="000000"/>
      </a:dk1>
      <a:lt1>
        <a:sysClr val="window" lastClr="FFFFFF"/>
      </a:lt1>
      <a:dk2>
        <a:srgbClr val="424C58"/>
      </a:dk2>
      <a:lt2>
        <a:srgbClr val="B2B3B5"/>
      </a:lt2>
      <a:accent1>
        <a:srgbClr val="007BC0"/>
      </a:accent1>
      <a:accent2>
        <a:srgbClr val="004975"/>
      </a:accent2>
      <a:accent3>
        <a:srgbClr val="007BC0"/>
      </a:accent3>
      <a:accent4>
        <a:srgbClr val="004975"/>
      </a:accent4>
      <a:accent5>
        <a:srgbClr val="007BC0"/>
      </a:accent5>
      <a:accent6>
        <a:srgbClr val="004975"/>
      </a:accent6>
      <a:hlink>
        <a:srgbClr val="738CB4"/>
      </a:hlink>
      <a:folHlink>
        <a:srgbClr val="B0BBD0"/>
      </a:folHlink>
    </a:clrScheme>
    <a:fontScheme name="Bosch">
      <a:majorFont>
        <a:latin typeface="Bosch Office Sans"/>
        <a:ea typeface=""/>
        <a:cs typeface=""/>
      </a:majorFont>
      <a:minorFont>
        <a:latin typeface="Bosch Office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9525" cap="flat" cmpd="sng" algn="ctr">
          <a:solidFill>
            <a:srgbClr val="3F136C"/>
          </a:solidFill>
          <a:prstDash val="solid"/>
        </a:ln>
        <a:effectLst/>
      </a:spPr>
      <a:bodyPr rtlCol="0" anchor="ctr"/>
      <a:lstStyle>
        <a:defPPr marL="0" marR="0" indent="0" algn="ctr" defTabSz="91440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kern="0" cap="none" spc="0" normalizeH="0" baseline="0" noProof="0" dirty="0" smtClean="0">
            <a:ln>
              <a:noFill/>
            </a:ln>
            <a:solidFill>
              <a:srgbClr val="000000"/>
            </a:solidFill>
            <a:effectLst/>
            <a:uLnTx/>
            <a:uFillTx/>
            <a:latin typeface="Bosch Office Sans"/>
            <a:ea typeface="+mn-ea"/>
            <a:cs typeface="+mn-cs"/>
          </a:defRPr>
        </a:defPPr>
      </a:lstStyle>
    </a:spDef>
    <a:txDef>
      <a:spPr>
        <a:noFill/>
      </a:spPr>
      <a:bodyPr wrap="square" lIns="0" tIns="0" rIns="0" bIns="0" rtlCol="0">
        <a:noAutofit/>
      </a:bodyPr>
      <a:lstStyle>
        <a:defPPr marR="0" algn="l" defTabSz="914400" eaLnBrk="1" fontAlgn="auto" latinLnBrk="0" hangingPunct="1">
          <a:spcBef>
            <a:spcPts val="50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kern="0" cap="none" spc="0" normalizeH="0" baseline="0" noProof="0" smtClean="0">
            <a:ln>
              <a:noFill/>
            </a:ln>
            <a:solidFill>
              <a:srgbClr val="000000"/>
            </a:solidFill>
            <a:effectLst/>
            <a:uLnTx/>
            <a:uFillTx/>
          </a:defRPr>
        </a:defPPr>
      </a:lstStyle>
    </a:txDef>
  </a:objectDefaults>
  <a:extraClrSchemeLst/>
  <a:custClrLst>
    <a:custClr name="Bosch Red 50">
      <a:srgbClr val="ED0007"/>
    </a:custClr>
    <a:custClr name="Bosch Purple 40">
      <a:srgbClr val="9E2896"/>
    </a:custClr>
    <a:custClr name="Bosch Purple 20">
      <a:srgbClr val="551151"/>
    </a:custClr>
    <a:custClr name="Bosch Blue 50">
      <a:srgbClr val="007BC0"/>
    </a:custClr>
    <a:custClr name="Bosch Blue 30">
      <a:srgbClr val="004975"/>
    </a:custClr>
    <a:custClr name="Bosch Turquoise 50">
      <a:srgbClr val="18837E"/>
    </a:custClr>
    <a:custClr name="Bosch Turquoise 30">
      <a:srgbClr val="0A4F4B"/>
    </a:custClr>
    <a:custClr name="Bosch Green 50">
      <a:srgbClr val="00884A"/>
    </a:custClr>
    <a:custClr name="Bosch Green 30">
      <a:srgbClr val="00512A"/>
    </a:custClr>
    <a:custClr name="Bosch Gray 50">
      <a:srgbClr val="71767C"/>
    </a:custClr>
  </a:custClrLst>
  <a:extLst>
    <a:ext uri="{05A4C25C-085E-4340-85A3-A5531E510DB2}">
      <thm15:themeFamily xmlns:thm15="http://schemas.microsoft.com/office/thememl/2012/main" name="template1.potx" id="{52924039-0E61-4818-99E1-D362E68D7D91}" vid="{B6C1A3BA-AF47-4731-9FD9-D2E65E1AD312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Bosch Blau">
    <a:dk1>
      <a:sysClr val="windowText" lastClr="000000"/>
    </a:dk1>
    <a:lt1>
      <a:sysClr val="window" lastClr="FFFFFF"/>
    </a:lt1>
    <a:dk2>
      <a:srgbClr val="424C58"/>
    </a:dk2>
    <a:lt2>
      <a:srgbClr val="B2B3B5"/>
    </a:lt2>
    <a:accent1>
      <a:srgbClr val="007BC0"/>
    </a:accent1>
    <a:accent2>
      <a:srgbClr val="004975"/>
    </a:accent2>
    <a:accent3>
      <a:srgbClr val="007BC0"/>
    </a:accent3>
    <a:accent4>
      <a:srgbClr val="004975"/>
    </a:accent4>
    <a:accent5>
      <a:srgbClr val="007BC0"/>
    </a:accent5>
    <a:accent6>
      <a:srgbClr val="004975"/>
    </a:accent6>
    <a:hlink>
      <a:srgbClr val="738CB4"/>
    </a:hlink>
    <a:folHlink>
      <a:srgbClr val="B0BBD0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sax_Colors>
  <Line size="7">
    <Color val="9e2896" tooltip="Bosch Purple 40"/>
    <Color val="551151" tooltip="Bosch Purple 20"/>
  </Line>
  <Line size="7">
    <Color val="007bc0" tooltip="Bosch Blue 50"/>
    <Color val="004975" tooltip="Bosch Blue 30"/>
  </Line>
  <Line size="7">
    <Color val="18837e" tooltip="Bosch Turquoise 50"/>
    <Color val="0a4f4b" tooltip="Bosch Turquoise 30"/>
  </Line>
  <Line size="7">
    <Color val="00884a" tooltip="Bosch Green 50"/>
    <Color val="00512a" tooltip="Bosch Green 30"/>
  </Line>
</sax_Colors>
</file>

<file path=customXml/item2.xml><?xml version="1.0" encoding="utf-8"?>
<saxML>
  <saxMLTemplate>presentation_169</saxMLTemplate>
  <Variablen>
    <Variable>
      <Name>attachmentremark</Name>
      <OrgInhalt/>
      <Wert/>
      <Platzhalter>False</Platzhalter>
      <DocDatenDialog>True</DocDatenDialog>
      <Label>Anlagenvermerk</Label>
      <FrageVar>False</FrageVar>
      <Prefix/>
      <Suffix/>
      <WegfallVar/>
      <MussFeld>False</MussFeld>
      <InDokument>True</InDokument>
      <Sektion>AttachmentRemark</Sektion>
      <Reihenfolge>0</Reihenfolge>
    </Variable>
    <Variable>
      <Name>departmentshort</Name>
      <OrgInhalt>IOB/PAC2 | Darwish</OrgInhalt>
      <Wert>IOB/PAC2 | Darwish</Wert>
      <Platzhalter>False</Platzhalter>
      <DocDatenDialog>True</DocDatenDialog>
      <Label>Urhebervermerk</Label>
      <FrageVar>False</FrageVar>
      <Prefix/>
      <Suffix/>
      <WegfallVar/>
      <MussFeld>False</MussFeld>
      <Trenner>
        <VariableVor>confidentiality</VariableVor>
        <VariableVor>businessunit</VariableVor>
        <Zwischen> | </Zwischen>
        <VariableNach>departmentshort</VariableNach>
      </Trenner>
      <InDokument>True</InDokument>
      <Sektion>Bosch_footer_1</Sektion>
      <Reihenfolge/>
    </Variable>
    <Variable>
      <Name>confidentiality</Name>
      <OrgInhalt>Intern</OrgInhalt>
      <Wert>Intern</Wert>
      <Platzhalter>False</Platzhalter>
      <DocDatenDialog>True</DocDatenDialog>
      <Label>Vertraulichkeitsvermerk</Label>
      <FrageVar>False</FrageVar>
      <Prefix/>
      <Suffix/>
      <WegfallVar/>
      <ComboBox>
        <Option>Intern</Option>
        <Option>Vertraulich</Option>
        <Option>Streng vertraulich</Option>
        <Option/>
      </ComboBox>
      <MussFeld>False</MussFeld>
      <InDokument>True</InDokument>
      <Sektion>Bosch_footer_1</Sektion>
      <Reihenfolge>0</Reihenfolge>
    </Variable>
    <Variable>
      <Name>copyright</Name>
      <OrgInhalt>© Bosch.IO GmbH 2022. All rights reserved, also regarding any disposal, exploitation, reproduction, editing, distribution as well as in the event of applications for industrial property rights.</OrgInhalt>
      <Wert>© Bosch.IO GmbH 2022. All rights reserved, also regarding any disposal, exploitation, reproduction, editing, distribution as well as in the event of applications for industrial property rights.</Wert>
      <Platzhalter>False</Platzhalter>
      <DocDatenDialog>False</DocDatenDialog>
      <Label>$tr_copyright$</Label>
      <FrageVar>False</FrageVar>
      <Prefix/>
      <Suffix/>
      <WegfallVar/>
      <MussFeld>False</MussFeld>
      <Trenner>
        <VariableVor>repositoryremark</VariableVor>
        <Zwischen>&lt;br&gt;</Zwischen>
        <VariableNach>copyright</VariableNach>
      </Trenner>
      <InDokument>True</InDokument>
      <Sektion>Bosch_footer_2</Sektion>
      <Reihenfolge/>
    </Variable>
    <Variable>
      <Name>dateformat</Name>
      <OrgInhalt>10.10.2022</OrgInhalt>
      <Wert>15.11.2022</Wert>
      <Platzhalter>False</Platzhalter>
      <DocDatenDialog>True</DocDatenDialog>
      <Label>Datum</Label>
      <FrageVar>False</FrageVar>
      <Prefix/>
      <Suffix/>
      <WegfallVar/>
      <MussFeld>False</MussFeld>
      <Trenner>
        <VariableVor>departmentshort</VariableVor>
        <VariableVor>confidentiality</VariableVor>
        <VariableVor>businessunit</VariableVor>
        <Zwischen> | </Zwischen>
        <VariableNach>dateformat</VariableNach>
      </Trenner>
      <InDokument>True</InDokument>
      <Sektion>Bosch_footer_1</Sektion>
      <Reihenfolge>0</Reihenfolge>
    </Variable>
    <Variable>
      <Name>businessunit</Name>
      <OrgInhalt/>
      <Wert/>
      <Platzhalter>False</Platzhalter>
      <DocDatenDialog>False</DocDatenDialog>
      <Label>$tr_businessunit$</Label>
      <FrageVar>False</FrageVar>
      <Prefix/>
      <Suffix/>
      <WegfallVar/>
      <MussFeld>False</MussFeld>
      <Trenner>
        <VariableVor>confidentiality</VariableVor>
        <Zwischen> | </Zwischen>
        <VariableNach>businessunit</VariableNach>
      </Trenner>
      <InDokument>True</InDokument>
      <Sektion>Bosch_footer_1</Sektion>
      <Reihenfolge>0</Reihenfolge>
    </Variable>
    <Variable>
      <Name>repositoryremark</Name>
      <OrgInhalt/>
      <Wert/>
      <Platzhalter>False</Platzhalter>
      <DocDatenDialog>True</DocDatenDialog>
      <Label>Ablagevermerk</Label>
      <FrageVar>False</FrageVar>
      <Prefix/>
      <Suffix/>
      <WegfallVar/>
      <MussFeld>False</MussFeld>
      <InDokument>True</InDokument>
      <Sektion>Bosch_footer_2</Sektion>
      <Reihenfolge>0</Reihenfolge>
    </Variable>
  </Variablen>
</saxML>
</file>

<file path=customXml/itemProps1.xml><?xml version="1.0" encoding="utf-8"?>
<ds:datastoreItem xmlns:ds="http://schemas.openxmlformats.org/officeDocument/2006/customXml" ds:itemID="{D0252559-44F8-474C-B66D-E357B88E32C2}">
  <ds:schemaRefs/>
</ds:datastoreItem>
</file>

<file path=customXml/itemProps2.xml><?xml version="1.0" encoding="utf-8"?>
<ds:datastoreItem xmlns:ds="http://schemas.openxmlformats.org/officeDocument/2006/customXml" ds:itemID="{B4578F31-4007-4E1E-BDCF-C1D404922F93}">
  <ds:schemaRefs/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683</Words>
  <Application>Microsoft Office PowerPoint</Application>
  <PresentationFormat>Benutzerdefiniert</PresentationFormat>
  <Paragraphs>274</Paragraphs>
  <Slides>22</Slides>
  <Notes>10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22</vt:i4>
      </vt:variant>
    </vt:vector>
  </HeadingPairs>
  <TitlesOfParts>
    <vt:vector size="28" baseType="lpstr">
      <vt:lpstr>Bosch Office Sans</vt:lpstr>
      <vt:lpstr>Calibri</vt:lpstr>
      <vt:lpstr>Cambria Math</vt:lpstr>
      <vt:lpstr>Symbol</vt:lpstr>
      <vt:lpstr>Wingdings</vt:lpstr>
      <vt:lpstr>Bosch 2022</vt:lpstr>
      <vt:lpstr>Spezialisierung einer Unfallerkennung am Zweirad mittels Smartphone auf Unabhängigkeit der Trageposition</vt:lpstr>
      <vt:lpstr>Spezialisierung einer Unfallerkennung am Zweirad mittels Smartphone auf Unabhängigkeit der Trageposition</vt:lpstr>
      <vt:lpstr>PowerPoint-Präsentation</vt:lpstr>
      <vt:lpstr>Statistik und Fakten</vt:lpstr>
      <vt:lpstr>Unfallerkennungsalgorithmus</vt:lpstr>
      <vt:lpstr>Nutzerumfrage: Q4/2021</vt:lpstr>
      <vt:lpstr>Erste Schritte der Entwicklung</vt:lpstr>
      <vt:lpstr>Use- und Edgecases</vt:lpstr>
      <vt:lpstr>Lauferkennung</vt:lpstr>
      <vt:lpstr>Lauferkennung</vt:lpstr>
      <vt:lpstr>Lauferkennung: Entscheidungsbaum</vt:lpstr>
      <vt:lpstr>Verifikationsversuche – Plannung </vt:lpstr>
      <vt:lpstr>Verifikationsversuche – Durchführung</vt:lpstr>
      <vt:lpstr>Verifikationsversuche – Ground truth </vt:lpstr>
      <vt:lpstr>Ergebnisse – Lauferkennung </vt:lpstr>
      <vt:lpstr>Ergebnisse – Anhalten (Fuß runtersetzen)</vt:lpstr>
      <vt:lpstr>Zusammenfassung (Ergebnisse)</vt:lpstr>
      <vt:lpstr>PowerPoint-Präsentation</vt:lpstr>
      <vt:lpstr>PowerPoint-Präsentation</vt:lpstr>
      <vt:lpstr>Spezialisierung einer Unfallerkennung am Zweirad mittels Smartphone auf Unabhängigkeit der Trageposition</vt:lpstr>
      <vt:lpstr>Statistik und Fakten</vt:lpstr>
      <vt:lpstr>Use- und Edgecases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Darwish Oays (IOB/PAC2)</dc:creator>
  <cp:lastModifiedBy>Darwish Oays (IOB/PAC2)</cp:lastModifiedBy>
  <cp:revision>139</cp:revision>
  <dcterms:created xsi:type="dcterms:W3CDTF">2018-01-19T09:06:36Z</dcterms:created>
  <dcterms:modified xsi:type="dcterms:W3CDTF">2022-11-14T15:43:06Z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ttachmentremark">
    <vt:lpwstr>$attachmentremark$</vt:lpwstr>
  </property>
  <property fmtid="{D5CDD505-2E9C-101B-9397-08002B2CF9AE}" pid="3" name="confidentiality">
    <vt:lpwstr>$confidentiality_internal$</vt:lpwstr>
  </property>
  <property fmtid="{D5CDD505-2E9C-101B-9397-08002B2CF9AE}" pid="4" name="copyright">
    <vt:lpwstr>$copyright$</vt:lpwstr>
  </property>
  <property fmtid="{D5CDD505-2E9C-101B-9397-08002B2CF9AE}" pid="5" name="dateformat">
    <vt:lpwstr>$dateformat$</vt:lpwstr>
  </property>
  <property fmtid="{D5CDD505-2E9C-101B-9397-08002B2CF9AE}" pid="6" name="businessunit">
    <vt:lpwstr>$businessunit$</vt:lpwstr>
  </property>
  <property fmtid="{D5CDD505-2E9C-101B-9397-08002B2CF9AE}" pid="7" name="repositoryremark">
    <vt:lpwstr>$repositoryremark$</vt:lpwstr>
  </property>
</Properties>
</file>